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min samukawa" initials="cs" lastIdx="2" clrIdx="0">
    <p:extLst>
      <p:ext uri="{19B8F6BF-5375-455C-9EA6-DF929625EA0E}">
        <p15:presenceInfo xmlns:p15="http://schemas.microsoft.com/office/powerpoint/2012/main" userId="3e172f12e4f3c5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FF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0094" autoAdjust="0"/>
  </p:normalViewPr>
  <p:slideViewPr>
    <p:cSldViewPr snapToGrid="0">
      <p:cViewPr varScale="1">
        <p:scale>
          <a:sx n="77" d="100"/>
          <a:sy n="77" d="100"/>
        </p:scale>
        <p:origin x="1002" y="5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DDA4E38-94FB-C641-82B1-65484E083B6C}" type="datetimeFigureOut">
              <a:rPr kumimoji="1" lang="ja-JP" altLang="en-US" smtClean="0"/>
              <a:t>2025/2/15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415E3FEF-FB76-FA42-832D-6D3C4BC3D2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52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3FEF-FB76-FA42-832D-6D3C4BC3D21C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303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3FEF-FB76-FA42-832D-6D3C4BC3D21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40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5199063" y="915988"/>
            <a:ext cx="4224337" cy="3938587"/>
          </a:xfrm>
          <a:prstGeom prst="rect">
            <a:avLst/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kumimoji="1" lang="ja-JP" altLang="en-US" sz="1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1" lang="en-US" altLang="ja-JP" dirty="0"/>
              <a:t>MAP</a:t>
            </a:r>
            <a:r>
              <a:rPr kumimoji="1" lang="ja-JP" altLang="en-US" dirty="0"/>
              <a:t>を追加する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6" hasCustomPrompt="1"/>
          </p:nvPr>
        </p:nvSpPr>
        <p:spPr>
          <a:xfrm>
            <a:off x="265113" y="5118100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sz="quarter" idx="17" hasCustomPrompt="1"/>
          </p:nvPr>
        </p:nvSpPr>
        <p:spPr>
          <a:xfrm>
            <a:off x="265113" y="5327962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3" name="テキスト プレースホルダー 2"/>
          <p:cNvSpPr>
            <a:spLocks noGrp="1"/>
          </p:cNvSpPr>
          <p:nvPr>
            <p:ph type="body" sz="quarter" idx="18" hasCustomPrompt="1"/>
          </p:nvPr>
        </p:nvSpPr>
        <p:spPr>
          <a:xfrm>
            <a:off x="265113" y="5531688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4" name="テキスト プレースホルダー 2"/>
          <p:cNvSpPr>
            <a:spLocks noGrp="1"/>
          </p:cNvSpPr>
          <p:nvPr>
            <p:ph type="body" sz="quarter" idx="19" hasCustomPrompt="1"/>
          </p:nvPr>
        </p:nvSpPr>
        <p:spPr>
          <a:xfrm>
            <a:off x="265113" y="5741550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5" name="テキスト プレースホルダー 2"/>
          <p:cNvSpPr>
            <a:spLocks noGrp="1"/>
          </p:cNvSpPr>
          <p:nvPr>
            <p:ph type="body" sz="quarter" idx="20" hasCustomPrompt="1"/>
          </p:nvPr>
        </p:nvSpPr>
        <p:spPr>
          <a:xfrm>
            <a:off x="265113" y="5967541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6" name="テキスト プレースホルダー 2"/>
          <p:cNvSpPr>
            <a:spLocks noGrp="1"/>
          </p:cNvSpPr>
          <p:nvPr>
            <p:ph type="body" sz="quarter" idx="21" hasCustomPrompt="1"/>
          </p:nvPr>
        </p:nvSpPr>
        <p:spPr>
          <a:xfrm>
            <a:off x="265113" y="6177403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7" name="テキスト プレースホルダー 2"/>
          <p:cNvSpPr>
            <a:spLocks noGrp="1"/>
          </p:cNvSpPr>
          <p:nvPr>
            <p:ph type="body" sz="quarter" idx="22" hasCustomPrompt="1"/>
          </p:nvPr>
        </p:nvSpPr>
        <p:spPr>
          <a:xfrm>
            <a:off x="265113" y="6375398"/>
            <a:ext cx="1081087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お名前を入力</a:t>
            </a:r>
          </a:p>
        </p:txBody>
      </p:sp>
      <p:sp>
        <p:nvSpPr>
          <p:cNvPr id="19" name="テキスト プレースホルダー 2"/>
          <p:cNvSpPr>
            <a:spLocks noGrp="1"/>
          </p:cNvSpPr>
          <p:nvPr>
            <p:ph type="body" sz="quarter" idx="23" hasCustomPrompt="1"/>
          </p:nvPr>
        </p:nvSpPr>
        <p:spPr>
          <a:xfrm>
            <a:off x="1356888" y="5118100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4" name="テキスト プレースホルダー 2"/>
          <p:cNvSpPr>
            <a:spLocks noGrp="1"/>
          </p:cNvSpPr>
          <p:nvPr>
            <p:ph type="body" sz="quarter" idx="24" hasCustomPrompt="1"/>
          </p:nvPr>
        </p:nvSpPr>
        <p:spPr>
          <a:xfrm>
            <a:off x="1356888" y="5327962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5" name="テキスト プレースホルダー 2"/>
          <p:cNvSpPr>
            <a:spLocks noGrp="1"/>
          </p:cNvSpPr>
          <p:nvPr>
            <p:ph type="body" sz="quarter" idx="25" hasCustomPrompt="1"/>
          </p:nvPr>
        </p:nvSpPr>
        <p:spPr>
          <a:xfrm>
            <a:off x="1356888" y="5531688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6" name="テキスト プレースホルダー 2"/>
          <p:cNvSpPr>
            <a:spLocks noGrp="1"/>
          </p:cNvSpPr>
          <p:nvPr>
            <p:ph type="body" sz="quarter" idx="26" hasCustomPrompt="1"/>
          </p:nvPr>
        </p:nvSpPr>
        <p:spPr>
          <a:xfrm>
            <a:off x="1356888" y="5741550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7" name="テキスト プレースホルダー 2"/>
          <p:cNvSpPr>
            <a:spLocks noGrp="1"/>
          </p:cNvSpPr>
          <p:nvPr>
            <p:ph type="body" sz="quarter" idx="27" hasCustomPrompt="1"/>
          </p:nvPr>
        </p:nvSpPr>
        <p:spPr>
          <a:xfrm>
            <a:off x="1356888" y="5967541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8" name="テキスト プレースホルダー 2"/>
          <p:cNvSpPr>
            <a:spLocks noGrp="1"/>
          </p:cNvSpPr>
          <p:nvPr>
            <p:ph type="body" sz="quarter" idx="28" hasCustomPrompt="1"/>
          </p:nvPr>
        </p:nvSpPr>
        <p:spPr>
          <a:xfrm>
            <a:off x="1356888" y="6177403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29" name="テキスト プレースホルダー 2"/>
          <p:cNvSpPr>
            <a:spLocks noGrp="1"/>
          </p:cNvSpPr>
          <p:nvPr>
            <p:ph type="body" sz="quarter" idx="29" hasCustomPrompt="1"/>
          </p:nvPr>
        </p:nvSpPr>
        <p:spPr>
          <a:xfrm>
            <a:off x="1356888" y="6375398"/>
            <a:ext cx="3378733" cy="1905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連絡先・備考を記入</a:t>
            </a:r>
          </a:p>
        </p:txBody>
      </p:sp>
      <p:sp>
        <p:nvSpPr>
          <p:cNvPr id="30" name="テキスト プレースホルダー 2"/>
          <p:cNvSpPr>
            <a:spLocks noGrp="1"/>
          </p:cNvSpPr>
          <p:nvPr>
            <p:ph type="body" sz="quarter" idx="30" hasCustomPrompt="1"/>
          </p:nvPr>
        </p:nvSpPr>
        <p:spPr>
          <a:xfrm>
            <a:off x="5198724" y="5118100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1" name="テキスト プレースホルダー 2"/>
          <p:cNvSpPr>
            <a:spLocks noGrp="1"/>
          </p:cNvSpPr>
          <p:nvPr>
            <p:ph type="body" sz="quarter" idx="31" hasCustomPrompt="1"/>
          </p:nvPr>
        </p:nvSpPr>
        <p:spPr>
          <a:xfrm>
            <a:off x="5198724" y="5327962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2" name="テキスト プレースホルダー 2"/>
          <p:cNvSpPr>
            <a:spLocks noGrp="1"/>
          </p:cNvSpPr>
          <p:nvPr>
            <p:ph type="body" sz="quarter" idx="32" hasCustomPrompt="1"/>
          </p:nvPr>
        </p:nvSpPr>
        <p:spPr>
          <a:xfrm>
            <a:off x="5198724" y="5531688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3" name="テキスト プレースホルダー 2"/>
          <p:cNvSpPr>
            <a:spLocks noGrp="1"/>
          </p:cNvSpPr>
          <p:nvPr>
            <p:ph type="body" sz="quarter" idx="33" hasCustomPrompt="1"/>
          </p:nvPr>
        </p:nvSpPr>
        <p:spPr>
          <a:xfrm>
            <a:off x="5198724" y="5741550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4" name="テキスト プレースホルダー 2"/>
          <p:cNvSpPr>
            <a:spLocks noGrp="1"/>
          </p:cNvSpPr>
          <p:nvPr>
            <p:ph type="body" sz="quarter" idx="34" hasCustomPrompt="1"/>
          </p:nvPr>
        </p:nvSpPr>
        <p:spPr>
          <a:xfrm>
            <a:off x="5198724" y="5967541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5" name="テキスト プレースホルダー 2"/>
          <p:cNvSpPr>
            <a:spLocks noGrp="1"/>
          </p:cNvSpPr>
          <p:nvPr>
            <p:ph type="body" sz="quarter" idx="35" hasCustomPrompt="1"/>
          </p:nvPr>
        </p:nvSpPr>
        <p:spPr>
          <a:xfrm>
            <a:off x="5198724" y="6177403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6" name="テキスト プレースホルダー 2"/>
          <p:cNvSpPr>
            <a:spLocks noGrp="1"/>
          </p:cNvSpPr>
          <p:nvPr>
            <p:ph type="body" sz="quarter" idx="36" hasCustomPrompt="1"/>
          </p:nvPr>
        </p:nvSpPr>
        <p:spPr>
          <a:xfrm>
            <a:off x="5198724" y="6375398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37" name="テキスト プレースホルダー 2"/>
          <p:cNvSpPr>
            <a:spLocks noGrp="1"/>
          </p:cNvSpPr>
          <p:nvPr>
            <p:ph type="body" sz="quarter" idx="37" hasCustomPrompt="1"/>
          </p:nvPr>
        </p:nvSpPr>
        <p:spPr>
          <a:xfrm>
            <a:off x="6290499" y="5118100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8" name="テキスト プレースホルダー 2"/>
          <p:cNvSpPr>
            <a:spLocks noGrp="1"/>
          </p:cNvSpPr>
          <p:nvPr>
            <p:ph type="body" sz="quarter" idx="38" hasCustomPrompt="1"/>
          </p:nvPr>
        </p:nvSpPr>
        <p:spPr>
          <a:xfrm>
            <a:off x="6290499" y="5327962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9" name="テキスト プレースホルダー 2"/>
          <p:cNvSpPr>
            <a:spLocks noGrp="1"/>
          </p:cNvSpPr>
          <p:nvPr>
            <p:ph type="body" sz="quarter" idx="39" hasCustomPrompt="1"/>
          </p:nvPr>
        </p:nvSpPr>
        <p:spPr>
          <a:xfrm>
            <a:off x="6290499" y="5531688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40" name="テキスト プレースホルダー 2"/>
          <p:cNvSpPr>
            <a:spLocks noGrp="1"/>
          </p:cNvSpPr>
          <p:nvPr>
            <p:ph type="body" sz="quarter" idx="40" hasCustomPrompt="1"/>
          </p:nvPr>
        </p:nvSpPr>
        <p:spPr>
          <a:xfrm>
            <a:off x="6290499" y="5741550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41" name="テキスト プレースホルダー 2"/>
          <p:cNvSpPr>
            <a:spLocks noGrp="1"/>
          </p:cNvSpPr>
          <p:nvPr>
            <p:ph type="body" sz="quarter" idx="41" hasCustomPrompt="1"/>
          </p:nvPr>
        </p:nvSpPr>
        <p:spPr>
          <a:xfrm>
            <a:off x="6290499" y="5967541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42" name="テキスト プレースホルダー 2"/>
          <p:cNvSpPr>
            <a:spLocks noGrp="1"/>
          </p:cNvSpPr>
          <p:nvPr>
            <p:ph type="body" sz="quarter" idx="42" hasCustomPrompt="1"/>
          </p:nvPr>
        </p:nvSpPr>
        <p:spPr>
          <a:xfrm>
            <a:off x="6290499" y="6177403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43" name="テキスト プレースホルダー 2"/>
          <p:cNvSpPr>
            <a:spLocks noGrp="1"/>
          </p:cNvSpPr>
          <p:nvPr>
            <p:ph type="body" sz="quarter" idx="43" hasCustomPrompt="1"/>
          </p:nvPr>
        </p:nvSpPr>
        <p:spPr>
          <a:xfrm>
            <a:off x="6290499" y="6375398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44" name="図プレースホルダー 3"/>
          <p:cNvSpPr>
            <a:spLocks noGrp="1"/>
          </p:cNvSpPr>
          <p:nvPr>
            <p:ph type="pic" sz="quarter" idx="44" hasCustomPrompt="1"/>
          </p:nvPr>
        </p:nvSpPr>
        <p:spPr>
          <a:xfrm>
            <a:off x="410493" y="3928335"/>
            <a:ext cx="765164" cy="769212"/>
          </a:xfrm>
          <a:prstGeom prst="ellipse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r>
              <a:rPr kumimoji="1" lang="ja-JP" altLang="en-US" sz="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endParaRPr kumimoji="1" lang="en-US" altLang="ja-JP" sz="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5" name="図プレースホルダー 3"/>
          <p:cNvSpPr>
            <a:spLocks noGrp="1"/>
          </p:cNvSpPr>
          <p:nvPr>
            <p:ph type="pic" sz="quarter" idx="45" hasCustomPrompt="1"/>
          </p:nvPr>
        </p:nvSpPr>
        <p:spPr>
          <a:xfrm>
            <a:off x="1272593" y="3928335"/>
            <a:ext cx="765164" cy="769212"/>
          </a:xfrm>
          <a:prstGeom prst="ellipse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r>
              <a:rPr kumimoji="1" lang="ja-JP" altLang="en-US" sz="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endParaRPr kumimoji="1" lang="ja-JP" altLang="en-US" dirty="0"/>
          </a:p>
        </p:txBody>
      </p:sp>
      <p:sp>
        <p:nvSpPr>
          <p:cNvPr id="46" name="図プレースホルダー 3"/>
          <p:cNvSpPr>
            <a:spLocks noGrp="1"/>
          </p:cNvSpPr>
          <p:nvPr>
            <p:ph type="pic" sz="quarter" idx="46" hasCustomPrompt="1"/>
          </p:nvPr>
        </p:nvSpPr>
        <p:spPr>
          <a:xfrm>
            <a:off x="2134693" y="3928335"/>
            <a:ext cx="765164" cy="769212"/>
          </a:xfrm>
          <a:prstGeom prst="ellipse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r>
              <a:rPr kumimoji="1" lang="ja-JP" altLang="en-US" sz="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endParaRPr kumimoji="1" lang="ja-JP" altLang="en-US" dirty="0"/>
          </a:p>
        </p:txBody>
      </p:sp>
      <p:sp>
        <p:nvSpPr>
          <p:cNvPr id="47" name="図プレースホルダー 3"/>
          <p:cNvSpPr>
            <a:spLocks noGrp="1"/>
          </p:cNvSpPr>
          <p:nvPr>
            <p:ph type="pic" sz="quarter" idx="47" hasCustomPrompt="1"/>
          </p:nvPr>
        </p:nvSpPr>
        <p:spPr>
          <a:xfrm>
            <a:off x="2996793" y="3928335"/>
            <a:ext cx="765164" cy="769212"/>
          </a:xfrm>
          <a:prstGeom prst="ellipse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r>
              <a:rPr kumimoji="1" lang="ja-JP" altLang="en-US" sz="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endParaRPr kumimoji="1" lang="ja-JP" altLang="en-US" dirty="0"/>
          </a:p>
        </p:txBody>
      </p:sp>
      <p:sp>
        <p:nvSpPr>
          <p:cNvPr id="48" name="図プレースホルダー 3"/>
          <p:cNvSpPr>
            <a:spLocks noGrp="1"/>
          </p:cNvSpPr>
          <p:nvPr>
            <p:ph type="pic" sz="quarter" idx="48" hasCustomPrompt="1"/>
          </p:nvPr>
        </p:nvSpPr>
        <p:spPr>
          <a:xfrm>
            <a:off x="3858892" y="3928335"/>
            <a:ext cx="765164" cy="769212"/>
          </a:xfrm>
          <a:prstGeom prst="ellipse">
            <a:avLst/>
          </a:prstGeom>
          <a:blipFill dpi="0"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</a:lstStyle>
          <a:p>
            <a:r>
              <a:rPr kumimoji="1" lang="ja-JP" altLang="en-US" sz="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写真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49" hasCustomPrompt="1"/>
          </p:nvPr>
        </p:nvSpPr>
        <p:spPr>
          <a:xfrm>
            <a:off x="265113" y="1335088"/>
            <a:ext cx="4402137" cy="2005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kumimoji="1" lang="ja-JP" altLang="en-US" sz="1200" kern="1200" dirty="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kumimoji="1" lang="ja-JP" alt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今回の旅行はメンバーの希望を叶えるグルメ旅！メンバー事前アンケートから、幹事が厳選したお店ばかりを巡ります</a:t>
            </a:r>
            <a:r>
              <a:rPr kumimoji="1" lang="en-US" altLang="ja-JP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96471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ケジュー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2"/>
          <p:cNvSpPr>
            <a:spLocks noGrp="1"/>
          </p:cNvSpPr>
          <p:nvPr>
            <p:ph type="body" sz="quarter" idx="23" hasCustomPrompt="1"/>
          </p:nvPr>
        </p:nvSpPr>
        <p:spPr>
          <a:xfrm>
            <a:off x="1025194" y="1039906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1" name="テキスト プレースホルダー 2"/>
          <p:cNvSpPr>
            <a:spLocks noGrp="1"/>
          </p:cNvSpPr>
          <p:nvPr>
            <p:ph type="body" sz="quarter" idx="24" hasCustomPrompt="1"/>
          </p:nvPr>
        </p:nvSpPr>
        <p:spPr>
          <a:xfrm>
            <a:off x="1025194" y="1348783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sz="quarter" idx="25" hasCustomPrompt="1"/>
          </p:nvPr>
        </p:nvSpPr>
        <p:spPr>
          <a:xfrm>
            <a:off x="1025194" y="165766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3" name="テキスト プレースホルダー 2"/>
          <p:cNvSpPr>
            <a:spLocks noGrp="1"/>
          </p:cNvSpPr>
          <p:nvPr>
            <p:ph type="body" sz="quarter" idx="26" hasCustomPrompt="1"/>
          </p:nvPr>
        </p:nvSpPr>
        <p:spPr>
          <a:xfrm>
            <a:off x="1025194" y="1966537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4" name="テキスト プレースホルダー 2"/>
          <p:cNvSpPr>
            <a:spLocks noGrp="1"/>
          </p:cNvSpPr>
          <p:nvPr>
            <p:ph type="body" sz="quarter" idx="27" hasCustomPrompt="1"/>
          </p:nvPr>
        </p:nvSpPr>
        <p:spPr>
          <a:xfrm>
            <a:off x="1025194" y="2275414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5" name="テキスト プレースホルダー 2"/>
          <p:cNvSpPr>
            <a:spLocks noGrp="1"/>
          </p:cNvSpPr>
          <p:nvPr>
            <p:ph type="body" sz="quarter" idx="28" hasCustomPrompt="1"/>
          </p:nvPr>
        </p:nvSpPr>
        <p:spPr>
          <a:xfrm>
            <a:off x="1025194" y="2584291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6" name="テキスト プレースホルダー 2"/>
          <p:cNvSpPr>
            <a:spLocks noGrp="1"/>
          </p:cNvSpPr>
          <p:nvPr>
            <p:ph type="body" sz="quarter" idx="29" hasCustomPrompt="1"/>
          </p:nvPr>
        </p:nvSpPr>
        <p:spPr>
          <a:xfrm>
            <a:off x="1025194" y="2893168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7" name="テキスト プレースホルダー 2"/>
          <p:cNvSpPr>
            <a:spLocks noGrp="1"/>
          </p:cNvSpPr>
          <p:nvPr>
            <p:ph type="body" sz="quarter" idx="30" hasCustomPrompt="1"/>
          </p:nvPr>
        </p:nvSpPr>
        <p:spPr>
          <a:xfrm>
            <a:off x="1025194" y="3202045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8" name="テキスト プレースホルダー 2"/>
          <p:cNvSpPr>
            <a:spLocks noGrp="1"/>
          </p:cNvSpPr>
          <p:nvPr>
            <p:ph type="body" sz="quarter" idx="31" hasCustomPrompt="1"/>
          </p:nvPr>
        </p:nvSpPr>
        <p:spPr>
          <a:xfrm>
            <a:off x="1025194" y="3510922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19" name="テキスト プレースホルダー 2"/>
          <p:cNvSpPr>
            <a:spLocks noGrp="1"/>
          </p:cNvSpPr>
          <p:nvPr>
            <p:ph type="body" sz="quarter" idx="32" hasCustomPrompt="1"/>
          </p:nvPr>
        </p:nvSpPr>
        <p:spPr>
          <a:xfrm>
            <a:off x="1025194" y="381980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0" name="テキスト プレースホルダー 2"/>
          <p:cNvSpPr>
            <a:spLocks noGrp="1"/>
          </p:cNvSpPr>
          <p:nvPr>
            <p:ph type="body" sz="quarter" idx="43" hasCustomPrompt="1"/>
          </p:nvPr>
        </p:nvSpPr>
        <p:spPr>
          <a:xfrm>
            <a:off x="175742" y="4625787"/>
            <a:ext cx="2185871" cy="690665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2448252" y="4412060"/>
            <a:ext cx="2107209" cy="2194928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kumimoji="1" lang="ja-JP" altLang="en-US" sz="1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1" lang="en-US" altLang="ja-JP" dirty="0"/>
              <a:t>MAP</a:t>
            </a:r>
            <a:r>
              <a:rPr kumimoji="1" lang="ja-JP" altLang="en-US" dirty="0"/>
              <a:t>を追加する</a:t>
            </a:r>
          </a:p>
        </p:txBody>
      </p:sp>
      <p:sp>
        <p:nvSpPr>
          <p:cNvPr id="33" name="テキスト プレースホルダー 53"/>
          <p:cNvSpPr>
            <a:spLocks noGrp="1"/>
          </p:cNvSpPr>
          <p:nvPr>
            <p:ph type="body" sz="quarter" idx="45" hasCustomPrompt="1"/>
          </p:nvPr>
        </p:nvSpPr>
        <p:spPr>
          <a:xfrm>
            <a:off x="166356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34" name="図プレースホルダー 2"/>
          <p:cNvSpPr>
            <a:spLocks noGrp="1"/>
          </p:cNvSpPr>
          <p:nvPr>
            <p:ph type="pic" sz="quarter" idx="46" hasCustomPrompt="1"/>
          </p:nvPr>
        </p:nvSpPr>
        <p:spPr>
          <a:xfrm>
            <a:off x="166355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35" name="テキスト プレースホルダー 53"/>
          <p:cNvSpPr>
            <a:spLocks noGrp="1"/>
          </p:cNvSpPr>
          <p:nvPr>
            <p:ph type="body" sz="quarter" idx="47" hasCustomPrompt="1"/>
          </p:nvPr>
        </p:nvSpPr>
        <p:spPr>
          <a:xfrm>
            <a:off x="1327644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36" name="図プレースホルダー 2"/>
          <p:cNvSpPr>
            <a:spLocks noGrp="1"/>
          </p:cNvSpPr>
          <p:nvPr>
            <p:ph type="pic" sz="quarter" idx="48" hasCustomPrompt="1"/>
          </p:nvPr>
        </p:nvSpPr>
        <p:spPr>
          <a:xfrm>
            <a:off x="1327643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37" name="テキスト プレースホルダー 2"/>
          <p:cNvSpPr>
            <a:spLocks noGrp="1"/>
          </p:cNvSpPr>
          <p:nvPr>
            <p:ph type="body" sz="quarter" idx="49" hasCustomPrompt="1"/>
          </p:nvPr>
        </p:nvSpPr>
        <p:spPr>
          <a:xfrm>
            <a:off x="6135947" y="1039906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8" name="テキスト プレースホルダー 2"/>
          <p:cNvSpPr>
            <a:spLocks noGrp="1"/>
          </p:cNvSpPr>
          <p:nvPr>
            <p:ph type="body" sz="quarter" idx="50" hasCustomPrompt="1"/>
          </p:nvPr>
        </p:nvSpPr>
        <p:spPr>
          <a:xfrm>
            <a:off x="6135947" y="1348783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9" name="テキスト プレースホルダー 2"/>
          <p:cNvSpPr>
            <a:spLocks noGrp="1"/>
          </p:cNvSpPr>
          <p:nvPr>
            <p:ph type="body" sz="quarter" idx="51" hasCustomPrompt="1"/>
          </p:nvPr>
        </p:nvSpPr>
        <p:spPr>
          <a:xfrm>
            <a:off x="6135947" y="165766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0" name="テキスト プレースホルダー 2"/>
          <p:cNvSpPr>
            <a:spLocks noGrp="1"/>
          </p:cNvSpPr>
          <p:nvPr>
            <p:ph type="body" sz="quarter" idx="52" hasCustomPrompt="1"/>
          </p:nvPr>
        </p:nvSpPr>
        <p:spPr>
          <a:xfrm>
            <a:off x="6135947" y="1966537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1" name="テキスト プレースホルダー 2"/>
          <p:cNvSpPr>
            <a:spLocks noGrp="1"/>
          </p:cNvSpPr>
          <p:nvPr>
            <p:ph type="body" sz="quarter" idx="53" hasCustomPrompt="1"/>
          </p:nvPr>
        </p:nvSpPr>
        <p:spPr>
          <a:xfrm>
            <a:off x="6135947" y="2275414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2" name="テキスト プレースホルダー 2"/>
          <p:cNvSpPr>
            <a:spLocks noGrp="1"/>
          </p:cNvSpPr>
          <p:nvPr>
            <p:ph type="body" sz="quarter" idx="54" hasCustomPrompt="1"/>
          </p:nvPr>
        </p:nvSpPr>
        <p:spPr>
          <a:xfrm>
            <a:off x="6135947" y="2584291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3" name="テキスト プレースホルダー 2"/>
          <p:cNvSpPr>
            <a:spLocks noGrp="1"/>
          </p:cNvSpPr>
          <p:nvPr>
            <p:ph type="body" sz="quarter" idx="55" hasCustomPrompt="1"/>
          </p:nvPr>
        </p:nvSpPr>
        <p:spPr>
          <a:xfrm>
            <a:off x="6135947" y="2893168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4" name="テキスト プレースホルダー 2"/>
          <p:cNvSpPr>
            <a:spLocks noGrp="1"/>
          </p:cNvSpPr>
          <p:nvPr>
            <p:ph type="body" sz="quarter" idx="56" hasCustomPrompt="1"/>
          </p:nvPr>
        </p:nvSpPr>
        <p:spPr>
          <a:xfrm>
            <a:off x="6135947" y="3202045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5" name="テキスト プレースホルダー 2"/>
          <p:cNvSpPr>
            <a:spLocks noGrp="1"/>
          </p:cNvSpPr>
          <p:nvPr>
            <p:ph type="body" sz="quarter" idx="57" hasCustomPrompt="1"/>
          </p:nvPr>
        </p:nvSpPr>
        <p:spPr>
          <a:xfrm>
            <a:off x="6135947" y="3510922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6" name="テキスト プレースホルダー 2"/>
          <p:cNvSpPr>
            <a:spLocks noGrp="1"/>
          </p:cNvSpPr>
          <p:nvPr>
            <p:ph type="body" sz="quarter" idx="58" hasCustomPrompt="1"/>
          </p:nvPr>
        </p:nvSpPr>
        <p:spPr>
          <a:xfrm>
            <a:off x="6135947" y="381980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7" name="テキスト プレースホルダー 2"/>
          <p:cNvSpPr>
            <a:spLocks noGrp="1"/>
          </p:cNvSpPr>
          <p:nvPr>
            <p:ph type="body" sz="quarter" idx="59" hasCustomPrompt="1"/>
          </p:nvPr>
        </p:nvSpPr>
        <p:spPr>
          <a:xfrm>
            <a:off x="5286495" y="4625787"/>
            <a:ext cx="2185871" cy="690665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8" name="図プレースホルダー 9"/>
          <p:cNvSpPr>
            <a:spLocks noGrp="1"/>
          </p:cNvSpPr>
          <p:nvPr>
            <p:ph type="pic" sz="quarter" idx="60" hasCustomPrompt="1"/>
          </p:nvPr>
        </p:nvSpPr>
        <p:spPr>
          <a:xfrm>
            <a:off x="7559005" y="4412060"/>
            <a:ext cx="2107209" cy="2194928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kumimoji="1" lang="ja-JP" altLang="en-US" sz="1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1" lang="en-US" altLang="ja-JP" dirty="0"/>
              <a:t>MAP</a:t>
            </a:r>
            <a:r>
              <a:rPr kumimoji="1" lang="ja-JP" altLang="en-US" dirty="0"/>
              <a:t>を追加する</a:t>
            </a:r>
          </a:p>
        </p:txBody>
      </p:sp>
      <p:sp>
        <p:nvSpPr>
          <p:cNvPr id="49" name="テキスト プレースホルダー 53"/>
          <p:cNvSpPr>
            <a:spLocks noGrp="1"/>
          </p:cNvSpPr>
          <p:nvPr>
            <p:ph type="body" sz="quarter" idx="61" hasCustomPrompt="1"/>
          </p:nvPr>
        </p:nvSpPr>
        <p:spPr>
          <a:xfrm>
            <a:off x="5277109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50" name="図プレースホルダー 2"/>
          <p:cNvSpPr>
            <a:spLocks noGrp="1"/>
          </p:cNvSpPr>
          <p:nvPr>
            <p:ph type="pic" sz="quarter" idx="62" hasCustomPrompt="1"/>
          </p:nvPr>
        </p:nvSpPr>
        <p:spPr>
          <a:xfrm>
            <a:off x="5277108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51" name="テキスト プレースホルダー 53"/>
          <p:cNvSpPr>
            <a:spLocks noGrp="1"/>
          </p:cNvSpPr>
          <p:nvPr>
            <p:ph type="body" sz="quarter" idx="63" hasCustomPrompt="1"/>
          </p:nvPr>
        </p:nvSpPr>
        <p:spPr>
          <a:xfrm>
            <a:off x="6438397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52" name="図プレースホルダー 2"/>
          <p:cNvSpPr>
            <a:spLocks noGrp="1"/>
          </p:cNvSpPr>
          <p:nvPr>
            <p:ph type="pic" sz="quarter" idx="64" hasCustomPrompt="1"/>
          </p:nvPr>
        </p:nvSpPr>
        <p:spPr>
          <a:xfrm>
            <a:off x="6438396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</p:spTree>
    <p:extLst>
      <p:ext uri="{BB962C8B-B14F-4D97-AF65-F5344CB8AC3E}">
        <p14:creationId xmlns:p14="http://schemas.microsoft.com/office/powerpoint/2010/main" val="107815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＆スケジュー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303213" y="915988"/>
            <a:ext cx="4224337" cy="3938587"/>
          </a:xfrm>
          <a:prstGeom prst="rect">
            <a:avLst/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kumimoji="1" lang="ja-JP" altLang="en-US" sz="1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1" lang="en-US" altLang="ja-JP" dirty="0"/>
              <a:t>MAP</a:t>
            </a:r>
            <a:r>
              <a:rPr kumimoji="1" lang="ja-JP" altLang="en-US" dirty="0"/>
              <a:t>を追加する</a:t>
            </a:r>
          </a:p>
        </p:txBody>
      </p:sp>
      <p:sp>
        <p:nvSpPr>
          <p:cNvPr id="19" name="テキスト プレースホルダー 2"/>
          <p:cNvSpPr>
            <a:spLocks noGrp="1"/>
          </p:cNvSpPr>
          <p:nvPr>
            <p:ph type="body" sz="quarter" idx="30" hasCustomPrompt="1"/>
          </p:nvPr>
        </p:nvSpPr>
        <p:spPr>
          <a:xfrm>
            <a:off x="302874" y="5118100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0" name="テキスト プレースホルダー 2"/>
          <p:cNvSpPr>
            <a:spLocks noGrp="1"/>
          </p:cNvSpPr>
          <p:nvPr>
            <p:ph type="body" sz="quarter" idx="31" hasCustomPrompt="1"/>
          </p:nvPr>
        </p:nvSpPr>
        <p:spPr>
          <a:xfrm>
            <a:off x="302874" y="5327962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32" hasCustomPrompt="1"/>
          </p:nvPr>
        </p:nvSpPr>
        <p:spPr>
          <a:xfrm>
            <a:off x="302874" y="5531688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2" name="テキスト プレースホルダー 2"/>
          <p:cNvSpPr>
            <a:spLocks noGrp="1"/>
          </p:cNvSpPr>
          <p:nvPr>
            <p:ph type="body" sz="quarter" idx="33" hasCustomPrompt="1"/>
          </p:nvPr>
        </p:nvSpPr>
        <p:spPr>
          <a:xfrm>
            <a:off x="302874" y="5741550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3" name="テキスト プレースホルダー 2"/>
          <p:cNvSpPr>
            <a:spLocks noGrp="1"/>
          </p:cNvSpPr>
          <p:nvPr>
            <p:ph type="body" sz="quarter" idx="34" hasCustomPrompt="1"/>
          </p:nvPr>
        </p:nvSpPr>
        <p:spPr>
          <a:xfrm>
            <a:off x="302874" y="5967541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4" name="テキスト プレースホルダー 2"/>
          <p:cNvSpPr>
            <a:spLocks noGrp="1"/>
          </p:cNvSpPr>
          <p:nvPr>
            <p:ph type="body" sz="quarter" idx="35" hasCustomPrompt="1"/>
          </p:nvPr>
        </p:nvSpPr>
        <p:spPr>
          <a:xfrm>
            <a:off x="302874" y="6177403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5" name="テキスト プレースホルダー 2"/>
          <p:cNvSpPr>
            <a:spLocks noGrp="1"/>
          </p:cNvSpPr>
          <p:nvPr>
            <p:ph type="body" sz="quarter" idx="36" hasCustomPrompt="1"/>
          </p:nvPr>
        </p:nvSpPr>
        <p:spPr>
          <a:xfrm>
            <a:off x="302874" y="6375398"/>
            <a:ext cx="1081087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場所・施設名を入力</a:t>
            </a:r>
          </a:p>
        </p:txBody>
      </p:sp>
      <p:sp>
        <p:nvSpPr>
          <p:cNvPr id="26" name="テキスト プレースホルダー 2"/>
          <p:cNvSpPr>
            <a:spLocks noGrp="1"/>
          </p:cNvSpPr>
          <p:nvPr>
            <p:ph type="body" sz="quarter" idx="37" hasCustomPrompt="1"/>
          </p:nvPr>
        </p:nvSpPr>
        <p:spPr>
          <a:xfrm>
            <a:off x="1394649" y="5118100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27" name="テキスト プレースホルダー 2"/>
          <p:cNvSpPr>
            <a:spLocks noGrp="1"/>
          </p:cNvSpPr>
          <p:nvPr>
            <p:ph type="body" sz="quarter" idx="38" hasCustomPrompt="1"/>
          </p:nvPr>
        </p:nvSpPr>
        <p:spPr>
          <a:xfrm>
            <a:off x="1394649" y="5327962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28" name="テキスト プレースホルダー 2"/>
          <p:cNvSpPr>
            <a:spLocks noGrp="1"/>
          </p:cNvSpPr>
          <p:nvPr>
            <p:ph type="body" sz="quarter" idx="39" hasCustomPrompt="1"/>
          </p:nvPr>
        </p:nvSpPr>
        <p:spPr>
          <a:xfrm>
            <a:off x="1394649" y="5531688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29" name="テキスト プレースホルダー 2"/>
          <p:cNvSpPr>
            <a:spLocks noGrp="1"/>
          </p:cNvSpPr>
          <p:nvPr>
            <p:ph type="body" sz="quarter" idx="40" hasCustomPrompt="1"/>
          </p:nvPr>
        </p:nvSpPr>
        <p:spPr>
          <a:xfrm>
            <a:off x="1394649" y="5741550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0" name="テキスト プレースホルダー 2"/>
          <p:cNvSpPr>
            <a:spLocks noGrp="1"/>
          </p:cNvSpPr>
          <p:nvPr>
            <p:ph type="body" sz="quarter" idx="41" hasCustomPrompt="1"/>
          </p:nvPr>
        </p:nvSpPr>
        <p:spPr>
          <a:xfrm>
            <a:off x="1394649" y="5967541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1" name="テキスト プレースホルダー 2"/>
          <p:cNvSpPr>
            <a:spLocks noGrp="1"/>
          </p:cNvSpPr>
          <p:nvPr>
            <p:ph type="body" sz="quarter" idx="42" hasCustomPrompt="1"/>
          </p:nvPr>
        </p:nvSpPr>
        <p:spPr>
          <a:xfrm>
            <a:off x="1394649" y="6177403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2" name="テキスト プレースホルダー 2"/>
          <p:cNvSpPr>
            <a:spLocks noGrp="1"/>
          </p:cNvSpPr>
          <p:nvPr>
            <p:ph type="body" sz="quarter" idx="43" hasCustomPrompt="1"/>
          </p:nvPr>
        </p:nvSpPr>
        <p:spPr>
          <a:xfrm>
            <a:off x="1394649" y="6375398"/>
            <a:ext cx="3132901" cy="190500"/>
          </a:xfrm>
          <a:prstGeom prst="rect">
            <a:avLst/>
          </a:prstGeom>
        </p:spPr>
        <p:txBody>
          <a:bodyPr wrap="none" anchor="ctr"/>
          <a:lstStyle>
            <a:lvl1pPr marL="0" indent="0">
              <a:buNone/>
              <a:defRPr sz="7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連絡先など行先情報を記入</a:t>
            </a:r>
          </a:p>
        </p:txBody>
      </p:sp>
      <p:sp>
        <p:nvSpPr>
          <p:cNvPr id="33" name="テキスト プレースホルダー 2"/>
          <p:cNvSpPr>
            <a:spLocks noGrp="1"/>
          </p:cNvSpPr>
          <p:nvPr>
            <p:ph type="body" sz="quarter" idx="49" hasCustomPrompt="1"/>
          </p:nvPr>
        </p:nvSpPr>
        <p:spPr>
          <a:xfrm>
            <a:off x="6154997" y="1039906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4" name="テキスト プレースホルダー 2"/>
          <p:cNvSpPr>
            <a:spLocks noGrp="1"/>
          </p:cNvSpPr>
          <p:nvPr>
            <p:ph type="body" sz="quarter" idx="50" hasCustomPrompt="1"/>
          </p:nvPr>
        </p:nvSpPr>
        <p:spPr>
          <a:xfrm>
            <a:off x="6154997" y="1348783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5" name="テキスト プレースホルダー 2"/>
          <p:cNvSpPr>
            <a:spLocks noGrp="1"/>
          </p:cNvSpPr>
          <p:nvPr>
            <p:ph type="body" sz="quarter" idx="51" hasCustomPrompt="1"/>
          </p:nvPr>
        </p:nvSpPr>
        <p:spPr>
          <a:xfrm>
            <a:off x="6154997" y="165766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6" name="テキスト プレースホルダー 2"/>
          <p:cNvSpPr>
            <a:spLocks noGrp="1"/>
          </p:cNvSpPr>
          <p:nvPr>
            <p:ph type="body" sz="quarter" idx="52" hasCustomPrompt="1"/>
          </p:nvPr>
        </p:nvSpPr>
        <p:spPr>
          <a:xfrm>
            <a:off x="6154997" y="1966537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7" name="テキスト プレースホルダー 2"/>
          <p:cNvSpPr>
            <a:spLocks noGrp="1"/>
          </p:cNvSpPr>
          <p:nvPr>
            <p:ph type="body" sz="quarter" idx="53" hasCustomPrompt="1"/>
          </p:nvPr>
        </p:nvSpPr>
        <p:spPr>
          <a:xfrm>
            <a:off x="6154997" y="2275414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8" name="テキスト プレースホルダー 2"/>
          <p:cNvSpPr>
            <a:spLocks noGrp="1"/>
          </p:cNvSpPr>
          <p:nvPr>
            <p:ph type="body" sz="quarter" idx="54" hasCustomPrompt="1"/>
          </p:nvPr>
        </p:nvSpPr>
        <p:spPr>
          <a:xfrm>
            <a:off x="6154997" y="2584291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39" name="テキスト プレースホルダー 2"/>
          <p:cNvSpPr>
            <a:spLocks noGrp="1"/>
          </p:cNvSpPr>
          <p:nvPr>
            <p:ph type="body" sz="quarter" idx="55" hasCustomPrompt="1"/>
          </p:nvPr>
        </p:nvSpPr>
        <p:spPr>
          <a:xfrm>
            <a:off x="6154997" y="2893168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0" name="テキスト プレースホルダー 2"/>
          <p:cNvSpPr>
            <a:spLocks noGrp="1"/>
          </p:cNvSpPr>
          <p:nvPr>
            <p:ph type="body" sz="quarter" idx="56" hasCustomPrompt="1"/>
          </p:nvPr>
        </p:nvSpPr>
        <p:spPr>
          <a:xfrm>
            <a:off x="6154997" y="3202045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1" name="テキスト プレースホルダー 2"/>
          <p:cNvSpPr>
            <a:spLocks noGrp="1"/>
          </p:cNvSpPr>
          <p:nvPr>
            <p:ph type="body" sz="quarter" idx="57" hasCustomPrompt="1"/>
          </p:nvPr>
        </p:nvSpPr>
        <p:spPr>
          <a:xfrm>
            <a:off x="6154997" y="3510922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2" name="テキスト プレースホルダー 2"/>
          <p:cNvSpPr>
            <a:spLocks noGrp="1"/>
          </p:cNvSpPr>
          <p:nvPr>
            <p:ph type="body" sz="quarter" idx="58" hasCustomPrompt="1"/>
          </p:nvPr>
        </p:nvSpPr>
        <p:spPr>
          <a:xfrm>
            <a:off x="6154997" y="3819800"/>
            <a:ext cx="3527970" cy="286872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3" name="テキスト プレースホルダー 2"/>
          <p:cNvSpPr>
            <a:spLocks noGrp="1"/>
          </p:cNvSpPr>
          <p:nvPr>
            <p:ph type="body" sz="quarter" idx="59" hasCustomPrompt="1"/>
          </p:nvPr>
        </p:nvSpPr>
        <p:spPr>
          <a:xfrm>
            <a:off x="5305545" y="4625787"/>
            <a:ext cx="2185871" cy="690665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ja-JP" altLang="en-US" dirty="0"/>
              <a:t>〇〇〇〇〇集合</a:t>
            </a:r>
            <a:endParaRPr kumimoji="1" lang="en-US" altLang="ja-JP" dirty="0"/>
          </a:p>
          <a:p>
            <a:pPr lvl="0"/>
            <a:r>
              <a:rPr kumimoji="1" lang="ja-JP" altLang="en-US" dirty="0"/>
              <a:t>〇〇〇を忘れずに持参しましょう。</a:t>
            </a:r>
            <a:endParaRPr kumimoji="1" lang="en-US" altLang="ja-JP" dirty="0"/>
          </a:p>
        </p:txBody>
      </p:sp>
      <p:sp>
        <p:nvSpPr>
          <p:cNvPr id="44" name="図プレースホルダー 9"/>
          <p:cNvSpPr>
            <a:spLocks noGrp="1"/>
          </p:cNvSpPr>
          <p:nvPr>
            <p:ph type="pic" sz="quarter" idx="60" hasCustomPrompt="1"/>
          </p:nvPr>
        </p:nvSpPr>
        <p:spPr>
          <a:xfrm>
            <a:off x="7578055" y="4412060"/>
            <a:ext cx="2107209" cy="2194928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kumimoji="1" lang="ja-JP" altLang="en-US" sz="1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1" lang="en-US" altLang="ja-JP" dirty="0"/>
              <a:t>MAP</a:t>
            </a:r>
            <a:r>
              <a:rPr kumimoji="1" lang="ja-JP" altLang="en-US" dirty="0"/>
              <a:t>を追加する</a:t>
            </a:r>
          </a:p>
        </p:txBody>
      </p:sp>
      <p:sp>
        <p:nvSpPr>
          <p:cNvPr id="45" name="テキスト プレースホルダー 53"/>
          <p:cNvSpPr>
            <a:spLocks noGrp="1"/>
          </p:cNvSpPr>
          <p:nvPr>
            <p:ph type="body" sz="quarter" idx="61" hasCustomPrompt="1"/>
          </p:nvPr>
        </p:nvSpPr>
        <p:spPr>
          <a:xfrm>
            <a:off x="5296159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46" name="図プレースホルダー 2"/>
          <p:cNvSpPr>
            <a:spLocks noGrp="1"/>
          </p:cNvSpPr>
          <p:nvPr>
            <p:ph type="pic" sz="quarter" idx="62" hasCustomPrompt="1"/>
          </p:nvPr>
        </p:nvSpPr>
        <p:spPr>
          <a:xfrm>
            <a:off x="5296158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  <p:sp>
        <p:nvSpPr>
          <p:cNvPr id="47" name="テキスト プレースホルダー 53"/>
          <p:cNvSpPr>
            <a:spLocks noGrp="1"/>
          </p:cNvSpPr>
          <p:nvPr>
            <p:ph type="body" sz="quarter" idx="63" hasCustomPrompt="1"/>
          </p:nvPr>
        </p:nvSpPr>
        <p:spPr>
          <a:xfrm>
            <a:off x="6457447" y="6412466"/>
            <a:ext cx="1043700" cy="185812"/>
          </a:xfrm>
          <a:prstGeom prst="rect">
            <a:avLst/>
          </a:prstGeom>
          <a:solidFill>
            <a:srgbClr val="002060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77967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755934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133901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1511869" indent="0" algn="r">
              <a:buNone/>
              <a:defRPr sz="1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コメントを入れましょう</a:t>
            </a:r>
          </a:p>
        </p:txBody>
      </p:sp>
      <p:sp>
        <p:nvSpPr>
          <p:cNvPr id="48" name="図プレースホルダー 2"/>
          <p:cNvSpPr>
            <a:spLocks noGrp="1"/>
          </p:cNvSpPr>
          <p:nvPr>
            <p:ph type="pic" sz="quarter" idx="64" hasCustomPrompt="1"/>
          </p:nvPr>
        </p:nvSpPr>
        <p:spPr>
          <a:xfrm>
            <a:off x="6457446" y="5374997"/>
            <a:ext cx="1042988" cy="971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bIns="576000" anchor="ctr" anchorCtr="1">
            <a:normAutofit/>
          </a:bodyPr>
          <a:lstStyle>
            <a:lvl1pPr marL="0" indent="0">
              <a:buNone/>
              <a:defRPr sz="9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写真を追加する</a:t>
            </a:r>
          </a:p>
        </p:txBody>
      </p:sp>
    </p:spTree>
    <p:extLst>
      <p:ext uri="{BB962C8B-B14F-4D97-AF65-F5344CB8AC3E}">
        <p14:creationId xmlns:p14="http://schemas.microsoft.com/office/powerpoint/2010/main" val="375233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5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94394B6-3994-47F3-BFD4-5A6761A8A31D}"/>
              </a:ext>
            </a:extLst>
          </p:cNvPr>
          <p:cNvCxnSpPr>
            <a:cxnSpLocks/>
          </p:cNvCxnSpPr>
          <p:nvPr/>
        </p:nvCxnSpPr>
        <p:spPr>
          <a:xfrm>
            <a:off x="4953000" y="-12700"/>
            <a:ext cx="0" cy="6858000"/>
          </a:xfrm>
          <a:prstGeom prst="line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9B62E6DB-75FD-4D7E-BDE5-F8408DC00FB9}"/>
              </a:ext>
            </a:extLst>
          </p:cNvPr>
          <p:cNvSpPr/>
          <p:nvPr/>
        </p:nvSpPr>
        <p:spPr>
          <a:xfrm>
            <a:off x="5905500" y="-12700"/>
            <a:ext cx="4013200" cy="6858000"/>
          </a:xfrm>
          <a:custGeom>
            <a:avLst/>
            <a:gdLst>
              <a:gd name="connsiteX0" fmla="*/ 4013200 w 4013200"/>
              <a:gd name="connsiteY0" fmla="*/ 0 h 6858000"/>
              <a:gd name="connsiteX1" fmla="*/ 0 w 4013200"/>
              <a:gd name="connsiteY1" fmla="*/ 3429000 h 6858000"/>
              <a:gd name="connsiteX2" fmla="*/ 4000500 w 4013200"/>
              <a:gd name="connsiteY2" fmla="*/ 6858000 h 6858000"/>
              <a:gd name="connsiteX3" fmla="*/ 4013200 w 40132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3200" h="6858000">
                <a:moveTo>
                  <a:pt x="4013200" y="0"/>
                </a:moveTo>
                <a:lnTo>
                  <a:pt x="0" y="3429000"/>
                </a:lnTo>
                <a:lnTo>
                  <a:pt x="4000500" y="6858000"/>
                </a:lnTo>
                <a:cubicBezTo>
                  <a:pt x="4004733" y="4572000"/>
                  <a:pt x="4008967" y="2286000"/>
                  <a:pt x="4013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E1AD60B-0810-499C-AC2C-E6A50A20FFE7}"/>
              </a:ext>
            </a:extLst>
          </p:cNvPr>
          <p:cNvSpPr/>
          <p:nvPr/>
        </p:nvSpPr>
        <p:spPr>
          <a:xfrm>
            <a:off x="102742" y="123290"/>
            <a:ext cx="4726112" cy="6596009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0E56012F-7F22-4CC9-B62C-85C6843057E1}"/>
              </a:ext>
            </a:extLst>
          </p:cNvPr>
          <p:cNvSpPr/>
          <p:nvPr/>
        </p:nvSpPr>
        <p:spPr>
          <a:xfrm>
            <a:off x="5085708" y="123289"/>
            <a:ext cx="4448710" cy="6596009"/>
          </a:xfrm>
          <a:custGeom>
            <a:avLst/>
            <a:gdLst>
              <a:gd name="connsiteX0" fmla="*/ 0 w 4448710"/>
              <a:gd name="connsiteY0" fmla="*/ 0 h 6554912"/>
              <a:gd name="connsiteX1" fmla="*/ 0 w 4448710"/>
              <a:gd name="connsiteY1" fmla="*/ 6554912 h 6554912"/>
              <a:gd name="connsiteX2" fmla="*/ 4397339 w 4448710"/>
              <a:gd name="connsiteY2" fmla="*/ 6554912 h 6554912"/>
              <a:gd name="connsiteX3" fmla="*/ 575353 w 4448710"/>
              <a:gd name="connsiteY3" fmla="*/ 3267182 h 6554912"/>
              <a:gd name="connsiteX4" fmla="*/ 4448710 w 4448710"/>
              <a:gd name="connsiteY4" fmla="*/ 0 h 6554912"/>
              <a:gd name="connsiteX5" fmla="*/ 0 w 4448710"/>
              <a:gd name="connsiteY5" fmla="*/ 0 h 655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8710" h="6554912">
                <a:moveTo>
                  <a:pt x="0" y="0"/>
                </a:moveTo>
                <a:lnTo>
                  <a:pt x="0" y="6554912"/>
                </a:lnTo>
                <a:lnTo>
                  <a:pt x="4397339" y="6554912"/>
                </a:lnTo>
                <a:lnTo>
                  <a:pt x="575353" y="3267182"/>
                </a:lnTo>
                <a:lnTo>
                  <a:pt x="444871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AutoShape 2" descr="パステルカラーの桜と空ヘッダーの無料Xヘッダーテンプレート ...">
            <a:extLst>
              <a:ext uri="{FF2B5EF4-FFF2-40B4-BE49-F238E27FC236}">
                <a16:creationId xmlns:a16="http://schemas.microsoft.com/office/drawing/2014/main" id="{3EA5713E-7C87-C12E-5FE4-C007B41014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4" descr="パステルカラーの桜と空ヘッダーの無料Xヘッダーテンプレート ...">
            <a:extLst>
              <a:ext uri="{FF2B5EF4-FFF2-40B4-BE49-F238E27FC236}">
                <a16:creationId xmlns:a16="http://schemas.microsoft.com/office/drawing/2014/main" id="{895FE8FC-E4C1-274C-A44E-8C4ABB5BF5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001791A-480B-9AF5-6C77-5A2923E1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-17369"/>
            <a:ext cx="9905999" cy="684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66ECA30-B7A9-7818-E105-0299C1A63977}"/>
              </a:ext>
            </a:extLst>
          </p:cNvPr>
          <p:cNvSpPr txBox="1"/>
          <p:nvPr/>
        </p:nvSpPr>
        <p:spPr>
          <a:xfrm>
            <a:off x="7768051" y="394957"/>
            <a:ext cx="1637371" cy="46313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３月</a:t>
            </a:r>
            <a:r>
              <a:rPr kumimoji="1"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22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日（土）</a:t>
            </a:r>
            <a:endParaRPr kumimoji="1"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３月</a:t>
            </a:r>
            <a:r>
              <a:rPr kumimoji="1" lang="en-US" altLang="ja-JP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23</a:t>
            </a:r>
            <a:r>
              <a:rPr kumimoji="1" lang="ja-JP" altLang="en-US" sz="4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日（日）</a:t>
            </a:r>
            <a:endParaRPr kumimoji="1" lang="en-US" altLang="ja-JP" sz="4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F1CA9C8-8D35-62B2-D7AC-C62E813523BF}"/>
              </a:ext>
            </a:extLst>
          </p:cNvPr>
          <p:cNvSpPr txBox="1"/>
          <p:nvPr/>
        </p:nvSpPr>
        <p:spPr>
          <a:xfrm>
            <a:off x="5330765" y="533659"/>
            <a:ext cx="2446824" cy="53557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7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北部公民館</a:t>
            </a:r>
            <a:endParaRPr kumimoji="1" lang="en-US" altLang="ja-JP" sz="7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73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まつり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857BCF-7F98-6359-4190-E1A635DBF229}"/>
              </a:ext>
            </a:extLst>
          </p:cNvPr>
          <p:cNvSpPr txBox="1"/>
          <p:nvPr/>
        </p:nvSpPr>
        <p:spPr>
          <a:xfrm>
            <a:off x="1068779" y="3429000"/>
            <a:ext cx="1101325" cy="521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31C1019-FC1C-46F3-4301-39B21D45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5" y="5197420"/>
            <a:ext cx="1656854" cy="120206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9EC9C34-0C94-CC1C-02CB-C5A54A92F948}"/>
              </a:ext>
            </a:extLst>
          </p:cNvPr>
          <p:cNvSpPr txBox="1"/>
          <p:nvPr/>
        </p:nvSpPr>
        <p:spPr>
          <a:xfrm>
            <a:off x="1937138" y="5481383"/>
            <a:ext cx="430887" cy="9822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ミニ鉄道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BE8D957-2CD5-80C4-46C8-BB13C69D1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83" y="2013369"/>
            <a:ext cx="1052658" cy="103782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A97397C-BFC6-A499-F4F1-289C0E679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080000">
            <a:off x="2311014" y="2406396"/>
            <a:ext cx="937747" cy="962383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3A379BB-524A-BC27-004C-757DBB0B8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348" y="5264446"/>
            <a:ext cx="1780588" cy="11992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E5D9C89-77F8-677C-C0E1-FCEB55B3D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945" y="4100756"/>
            <a:ext cx="1521336" cy="1025356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3A7429E-14F0-87F6-D568-7C0F3B162A13}"/>
              </a:ext>
            </a:extLst>
          </p:cNvPr>
          <p:cNvSpPr txBox="1"/>
          <p:nvPr/>
        </p:nvSpPr>
        <p:spPr>
          <a:xfrm>
            <a:off x="2261443" y="5132018"/>
            <a:ext cx="150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手作りスライム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C949C8-FD62-D264-7E26-F3D569B2E082}"/>
              </a:ext>
            </a:extLst>
          </p:cNvPr>
          <p:cNvSpPr txBox="1"/>
          <p:nvPr/>
        </p:nvSpPr>
        <p:spPr>
          <a:xfrm>
            <a:off x="452159" y="3950732"/>
            <a:ext cx="665288" cy="63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82FF42-0359-8B93-2A0E-29E3149CA4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82" y="3146075"/>
            <a:ext cx="1408084" cy="171384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0FB4F2-8891-9A55-21BD-5BA36C20B583}"/>
              </a:ext>
            </a:extLst>
          </p:cNvPr>
          <p:cNvSpPr txBox="1"/>
          <p:nvPr/>
        </p:nvSpPr>
        <p:spPr>
          <a:xfrm>
            <a:off x="332700" y="4850994"/>
            <a:ext cx="117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 </a:t>
            </a:r>
            <a:r>
              <a:rPr kumimoji="1" lang="ja-JP" altLang="en-US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見本です。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504519-9383-92AD-1A9C-1D6CD82CACFE}"/>
              </a:ext>
            </a:extLst>
          </p:cNvPr>
          <p:cNvSpPr txBox="1"/>
          <p:nvPr/>
        </p:nvSpPr>
        <p:spPr>
          <a:xfrm>
            <a:off x="1734067" y="3405281"/>
            <a:ext cx="16820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スタンプを全部集めるとポップコ－ンをプレゼント。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91A523A-3F61-51FE-BC16-CF4D0716C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4235" y="5455541"/>
            <a:ext cx="1428697" cy="94180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FEA91B6-474D-F089-8F38-C2A39E923D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0106" y="892643"/>
            <a:ext cx="2358744" cy="147782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936497D-E11E-C919-FB20-F4E82748E490}"/>
              </a:ext>
            </a:extLst>
          </p:cNvPr>
          <p:cNvSpPr txBox="1"/>
          <p:nvPr/>
        </p:nvSpPr>
        <p:spPr>
          <a:xfrm>
            <a:off x="2333862" y="507565"/>
            <a:ext cx="161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くじ引き大会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633B463-D519-97C7-3D3C-64F0401FF0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6562" y="828643"/>
            <a:ext cx="1419112" cy="128825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4152FF1-1FB8-E477-2002-86382B6BC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0992" y="2910510"/>
            <a:ext cx="1189245" cy="1058098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288A496-84A5-D6DA-7C8B-BB7F66B9DA2A}"/>
              </a:ext>
            </a:extLst>
          </p:cNvPr>
          <p:cNvSpPr txBox="1"/>
          <p:nvPr/>
        </p:nvSpPr>
        <p:spPr>
          <a:xfrm>
            <a:off x="3292600" y="3945324"/>
            <a:ext cx="145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ディンプルア－ト</a:t>
            </a:r>
            <a:endParaRPr kumimoji="1" lang="en-US" altLang="ja-JP" sz="1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先着 </a:t>
            </a:r>
            <a:r>
              <a:rPr kumimoji="1" lang="en-US" altLang="ja-JP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50</a:t>
            </a:r>
            <a:r>
              <a:rPr kumimoji="1" lang="ja-JP" altLang="en-US" sz="1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名様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5726564-DB4B-99EB-1A79-A371B92231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20000">
            <a:off x="3642214" y="4438613"/>
            <a:ext cx="1148574" cy="77018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0C33D27-3095-7CB5-89CB-7D591135DA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0992" y="5553078"/>
            <a:ext cx="1011017" cy="838872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EC01B00-1333-12F6-71A7-9B80C5711DB6}"/>
              </a:ext>
            </a:extLst>
          </p:cNvPr>
          <p:cNvSpPr txBox="1"/>
          <p:nvPr/>
        </p:nvSpPr>
        <p:spPr>
          <a:xfrm flipH="1">
            <a:off x="4088858" y="5264447"/>
            <a:ext cx="872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綿菓子</a:t>
            </a:r>
          </a:p>
        </p:txBody>
      </p:sp>
    </p:spTree>
    <p:extLst>
      <p:ext uri="{BB962C8B-B14F-4D97-AF65-F5344CB8AC3E}">
        <p14:creationId xmlns:p14="http://schemas.microsoft.com/office/powerpoint/2010/main" val="428266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97E50B8-C14F-421C-92AA-6814BDC93296}"/>
              </a:ext>
            </a:extLst>
          </p:cNvPr>
          <p:cNvCxnSpPr>
            <a:cxnSpLocks/>
          </p:cNvCxnSpPr>
          <p:nvPr/>
        </p:nvCxnSpPr>
        <p:spPr>
          <a:xfrm>
            <a:off x="4953000" y="0"/>
            <a:ext cx="0" cy="685800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48B1B1A4-1B53-9DB8-4507-0E4617BB3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03739"/>
              </p:ext>
            </p:extLst>
          </p:nvPr>
        </p:nvGraphicFramePr>
        <p:xfrm>
          <a:off x="125260" y="100208"/>
          <a:ext cx="461252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527">
                  <a:extLst>
                    <a:ext uri="{9D8B030D-6E8A-4147-A177-3AD203B41FA5}">
                      <a16:colId xmlns:a16="http://schemas.microsoft.com/office/drawing/2014/main" val="4038072811"/>
                    </a:ext>
                  </a:extLst>
                </a:gridCol>
              </a:tblGrid>
              <a:tr h="363255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  第４５回 北部公民館 まつり ３月２２日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</a:t>
                      </a: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土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>
                    <a:solidFill>
                      <a:srgbClr val="F6C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43684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F8C99EF-52B6-4718-ED8E-6A840BC00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00827"/>
              </p:ext>
            </p:extLst>
          </p:nvPr>
        </p:nvGraphicFramePr>
        <p:xfrm>
          <a:off x="1302707" y="568681"/>
          <a:ext cx="183427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462">
                  <a:extLst>
                    <a:ext uri="{9D8B030D-6E8A-4147-A177-3AD203B41FA5}">
                      <a16:colId xmlns:a16="http://schemas.microsoft.com/office/drawing/2014/main" val="449059432"/>
                    </a:ext>
                  </a:extLst>
                </a:gridCol>
                <a:gridCol w="969809">
                  <a:extLst>
                    <a:ext uri="{9D8B030D-6E8A-4147-A177-3AD203B41FA5}">
                      <a16:colId xmlns:a16="http://schemas.microsoft.com/office/drawing/2014/main" val="3996521554"/>
                    </a:ext>
                  </a:extLst>
                </a:gridCol>
              </a:tblGrid>
              <a:tr h="277000">
                <a:tc>
                  <a:txBody>
                    <a:bodyPr/>
                    <a:lstStyle/>
                    <a:p>
                      <a:pPr marL="400050" indent="-400050">
                        <a:buFont typeface="+mj-ea"/>
                        <a:buAutoNum type="ea1JpnChsDbPeriod"/>
                      </a:pPr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00050" indent="-400050">
                        <a:buFont typeface="+mj-ea"/>
                        <a:buAutoNum type="ea1JpnChsDbPeriod"/>
                      </a:pPr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85934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F893B5-01F9-1552-6DCE-8D42AC7BDD23}"/>
              </a:ext>
            </a:extLst>
          </p:cNvPr>
          <p:cNvSpPr txBox="1"/>
          <p:nvPr/>
        </p:nvSpPr>
        <p:spPr>
          <a:xfrm>
            <a:off x="48081" y="460957"/>
            <a:ext cx="4813491" cy="727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集会室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・ゲーム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スカットボール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スクエアダ－ツ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ディンプルア－ト磁石作り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 ・ 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スライム作り、ぬり絵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10:00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12:00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乗車可能のミニ鉄道</a:t>
            </a:r>
            <a:r>
              <a:rPr kumimoji="1" lang="en-US" altLang="ja-JP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無料）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13:00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15:00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乗車可能のミニ鉄道</a:t>
            </a:r>
            <a:r>
              <a:rPr kumimoji="1" lang="en-US" altLang="ja-JP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無料）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イベント内容は都合により変わる場合があります。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１階ロビ－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スタンプラリ－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景品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: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ポップコ－ン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・折り紙教室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模擬店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フランクフルト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たい焼き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綿菓子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おにぎり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他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  ・無料お茶コ－ナ－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２階ロビ－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・きさらぎ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会議室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・北部折り紙の会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  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・リメイク遊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 ・モザイクアート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       ・生涯学習推進員会議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プレイルーム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・創陶会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展示）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図書室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11:00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・おはなし図書館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en-US" altLang="ja-JP" sz="145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9A0B439-9922-98C5-8E6C-D9A0516675EA}"/>
              </a:ext>
            </a:extLst>
          </p:cNvPr>
          <p:cNvSpPr txBox="1"/>
          <p:nvPr/>
        </p:nvSpPr>
        <p:spPr>
          <a:xfrm>
            <a:off x="5168214" y="91625"/>
            <a:ext cx="4414197" cy="369332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highlight>
                  <a:srgbClr val="F6C3FF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第４５回 北部公民館 まつり ３月２３日</a:t>
            </a:r>
            <a:r>
              <a:rPr lang="en-US" altLang="ja-JP" dirty="0">
                <a:highlight>
                  <a:srgbClr val="F6C3FF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</a:t>
            </a:r>
            <a:r>
              <a:rPr lang="ja-JP" altLang="en-US" dirty="0">
                <a:highlight>
                  <a:srgbClr val="F6C3FF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日</a:t>
            </a:r>
            <a:r>
              <a:rPr lang="en-US" altLang="ja-JP" dirty="0">
                <a:highlight>
                  <a:srgbClr val="F6C3FF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)</a:t>
            </a:r>
            <a:endParaRPr lang="ja-JP" altLang="en-US" dirty="0">
              <a:highlight>
                <a:srgbClr val="F6C3FF"/>
              </a:highligh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F40C92-64B7-30A1-D079-608E6CF5F4EB}"/>
              </a:ext>
            </a:extLst>
          </p:cNvPr>
          <p:cNvSpPr txBox="1"/>
          <p:nvPr/>
        </p:nvSpPr>
        <p:spPr>
          <a:xfrm>
            <a:off x="4981735" y="460957"/>
            <a:ext cx="4860099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集会室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11:10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・輪おどり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11:35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12:05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・プメラニ オハナ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フラダンス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12:10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12:40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・すい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-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とぴ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-(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女性合唱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12:45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13:15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・コール・アザレア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女性合唱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13:20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13:50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・寒川混声合唱団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13:55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14:55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・龍美カラオケ会、葡萄座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                   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（カラオケ・舞踊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15:00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くじ引き大会</a:t>
            </a:r>
            <a:endParaRPr kumimoji="1" lang="en-US" altLang="ja-JP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１階ロビ－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15:00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スタンプラリ－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景品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: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ポップコーン）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・折り紙教室</a:t>
            </a:r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模擬店　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フランクフルト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たい焼き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綿菓子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　 ・</a:t>
            </a:r>
            <a:r>
              <a:rPr kumimoji="1" lang="ja-JP" altLang="en-US" sz="1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おにぎり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他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  ・無料お茶コ－ナ－</a:t>
            </a: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２階ロビ－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・きさらぎ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会議室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・北部折り紙の会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  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・リメイク遊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 ・モザイクアート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       ・生涯学習推進員会議</a:t>
            </a: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プレイルーム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 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15:30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・創陶会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展示）</a:t>
            </a:r>
          </a:p>
          <a:p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kumimoji="1" lang="ja-JP" altLang="en-US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図書室</a:t>
            </a:r>
            <a:r>
              <a:rPr kumimoji="1" lang="en-US" altLang="ja-JP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10:30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kumimoji="1" lang="en-US" altLang="ja-JP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11:00  </a:t>
            </a:r>
            <a:r>
              <a:rPr kumimoji="1" lang="ja-JP" altLang="en-US" sz="1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・おはなし図書館</a:t>
            </a:r>
          </a:p>
          <a:p>
            <a:endParaRPr kumimoji="1"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ja-JP" altLang="en-US" sz="145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en-US" altLang="ja-JP" sz="145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B7CC0AD-2534-D6A8-C9C8-F2072121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347" y="5747003"/>
            <a:ext cx="1584572" cy="105638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62F3550-24EE-AA37-5D4B-D2AD46F5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975" y="5709993"/>
            <a:ext cx="1504597" cy="10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{36CDDC88-46EA-4B11-ACB5-6E0179F9596A}tf92581687_win32</Template>
  <TotalTime>541</TotalTime>
  <Words>427</Words>
  <Application>Microsoft Office PowerPoint</Application>
  <PresentationFormat>A4 210 x 297 mm</PresentationFormat>
  <Paragraphs>76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ＭＳ ゴシック</vt:lpstr>
      <vt:lpstr>UD デジタル 教科書体 N-B</vt:lpstr>
      <vt:lpstr>UD デジタル 教科書体 NK-B</vt:lpstr>
      <vt:lpstr>UD デジタル 教科書体 NP-B</vt:lpstr>
      <vt:lpstr>メイリオ</vt:lpstr>
      <vt:lpstr>Arial</vt:lpstr>
      <vt:lpstr>Calibri</vt:lpstr>
      <vt:lpstr>Segoe UI Semibold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chomin samukawa</dc:creator>
  <cp:lastModifiedBy>chomin samukawa</cp:lastModifiedBy>
  <cp:revision>13</cp:revision>
  <cp:lastPrinted>2025-02-15T02:18:10Z</cp:lastPrinted>
  <dcterms:created xsi:type="dcterms:W3CDTF">2025-02-11T23:53:00Z</dcterms:created>
  <dcterms:modified xsi:type="dcterms:W3CDTF">2025-02-15T02:33:42Z</dcterms:modified>
</cp:coreProperties>
</file>