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2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2C8E-ED5A-4EBC-990D-7D361E2E2758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E52B-96CC-4C5D-816E-002E7F61E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97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2C8E-ED5A-4EBC-990D-7D361E2E2758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E52B-96CC-4C5D-816E-002E7F61E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6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2C8E-ED5A-4EBC-990D-7D361E2E2758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E52B-96CC-4C5D-816E-002E7F61E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0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2C8E-ED5A-4EBC-990D-7D361E2E2758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E52B-96CC-4C5D-816E-002E7F61E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52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2C8E-ED5A-4EBC-990D-7D361E2E2758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E52B-96CC-4C5D-816E-002E7F61E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77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2C8E-ED5A-4EBC-990D-7D361E2E2758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E52B-96CC-4C5D-816E-002E7F61E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40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2C8E-ED5A-4EBC-990D-7D361E2E2758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E52B-96CC-4C5D-816E-002E7F61E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07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2C8E-ED5A-4EBC-990D-7D361E2E2758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E52B-96CC-4C5D-816E-002E7F61E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40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2C8E-ED5A-4EBC-990D-7D361E2E2758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E52B-96CC-4C5D-816E-002E7F61E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25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2C8E-ED5A-4EBC-990D-7D361E2E2758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E52B-96CC-4C5D-816E-002E7F61E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6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2C8E-ED5A-4EBC-990D-7D361E2E2758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E52B-96CC-4C5D-816E-002E7F61E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01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2C8E-ED5A-4EBC-990D-7D361E2E2758}" type="datetimeFigureOut">
              <a:rPr kumimoji="1" lang="ja-JP" altLang="en-US" smtClean="0"/>
              <a:t>2024/12/7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E52B-96CC-4C5D-816E-002E7F61E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0225FF-5443-06E9-334F-31D3228146B3}"/>
              </a:ext>
            </a:extLst>
          </p:cNvPr>
          <p:cNvSpPr txBox="1"/>
          <p:nvPr/>
        </p:nvSpPr>
        <p:spPr>
          <a:xfrm>
            <a:off x="85202" y="2673175"/>
            <a:ext cx="668759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●「お飾り作り教室」</a:t>
            </a:r>
            <a:r>
              <a:rPr kumimoji="1"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費用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500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円を持って窓口へ　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日時：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月</a:t>
            </a:r>
            <a:r>
              <a:rPr kumimoji="1" lang="en-US" altLang="ja-JP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日（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　</a:t>
            </a:r>
            <a:r>
              <a:rPr kumimoji="1" lang="en-US" altLang="ja-JP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分～</a:t>
            </a:r>
            <a:r>
              <a:rPr kumimoji="1" lang="en-US" altLang="ja-JP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内容：手作りのお正月飾りを作ります。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講師：</a:t>
            </a:r>
            <a:r>
              <a:rPr kumimoji="1" lang="zh-CN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寒川町郷土研究会　吉田　明　氏</a:t>
            </a:r>
            <a:endParaRPr kumimoji="1" lang="en-US" altLang="zh-CN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募集：○対象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町内在住・在勤の方　○定員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名（先着順）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持物：花バサミ、作品を入れる袋（汚れてもよい服装で）</a:t>
            </a:r>
            <a:endParaRPr kumimoji="1" lang="en-US" altLang="ja-JP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●「新春百人一首かるた会」　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無料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日時：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月</a:t>
            </a:r>
            <a:r>
              <a:rPr kumimoji="1" lang="en-US" altLang="ja-JP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日（土）　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</a:t>
            </a:r>
            <a:r>
              <a:rPr kumimoji="1" lang="en-US" altLang="ja-JP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分～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11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内容：新年の初めにかるた会を行います、初心者も歓迎！！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講師： みよし野会　会員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募集：○対象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在住・在勤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子供も参加可能　○定員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人程度（先着順）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26D527B-B558-65A7-F072-6F2499699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" y="9588448"/>
            <a:ext cx="6858000" cy="3175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0A58CFE-4AEC-1537-80FB-14CB94345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96"/>
            <a:ext cx="6858000" cy="224084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CEFC5-FED6-6C5D-6789-1AF1D2B994B1}"/>
              </a:ext>
            </a:extLst>
          </p:cNvPr>
          <p:cNvSpPr txBox="1"/>
          <p:nvPr/>
        </p:nvSpPr>
        <p:spPr>
          <a:xfrm>
            <a:off x="4834576" y="-402988"/>
            <a:ext cx="202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</a:t>
            </a:r>
            <a:endParaRPr kumimoji="1" lang="ja-JP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6C6AD9E-581E-6092-5F0C-D8845DCE42E9}"/>
              </a:ext>
            </a:extLst>
          </p:cNvPr>
          <p:cNvSpPr txBox="1"/>
          <p:nvPr/>
        </p:nvSpPr>
        <p:spPr>
          <a:xfrm>
            <a:off x="5320937" y="508715"/>
            <a:ext cx="153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2024</a:t>
            </a:r>
          </a:p>
          <a:p>
            <a:pPr marL="0" marR="0" lvl="0" indent="0" algn="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NO.80</a:t>
            </a:r>
          </a:p>
          <a:p>
            <a:pPr marL="0" marR="0" lvl="0" indent="0" algn="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2024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月号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CCCF663-8F35-D68F-D907-15F9B451EE9B}"/>
              </a:ext>
            </a:extLst>
          </p:cNvPr>
          <p:cNvGrpSpPr/>
          <p:nvPr/>
        </p:nvGrpSpPr>
        <p:grpSpPr>
          <a:xfrm>
            <a:off x="1026935" y="2218200"/>
            <a:ext cx="4819353" cy="501828"/>
            <a:chOff x="983453" y="2311218"/>
            <a:chExt cx="4819353" cy="501828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0438B4B7-CE82-B63A-8987-EAED9656BFF8}"/>
                </a:ext>
              </a:extLst>
            </p:cNvPr>
            <p:cNvSpPr txBox="1"/>
            <p:nvPr/>
          </p:nvSpPr>
          <p:spPr>
            <a:xfrm>
              <a:off x="1293618" y="2331484"/>
              <a:ext cx="431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創英角ﾎﾟｯﾌﾟ体" panose="040B0A09000000000000" pitchFamily="49" charset="-128"/>
                  <a:ea typeface="HG創英角ﾎﾟｯﾌﾟ体" panose="040B0A09000000000000" pitchFamily="49" charset="-128"/>
                  <a:cs typeface="+mn-cs"/>
                </a:rPr>
                <a:t>ご注目ください、受付中の教室！！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endParaRPr>
            </a:p>
          </p:txBody>
        </p:sp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49A04744-FA95-E7DC-0BF1-2C9DCC0F0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15974" y="2426214"/>
              <a:ext cx="386832" cy="386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C3585EBE-D4D3-82EA-C652-9805AFA48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11480">
              <a:off x="983453" y="2311218"/>
              <a:ext cx="356937" cy="356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お正月飾り・しめ飾りのイラスト">
            <a:extLst>
              <a:ext uri="{FF2B5EF4-FFF2-40B4-BE49-F238E27FC236}">
                <a16:creationId xmlns:a16="http://schemas.microsoft.com/office/drawing/2014/main" id="{A8C2A424-894A-7EAC-9B01-D9F02F03B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34" y="2832077"/>
            <a:ext cx="1146264" cy="114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127ED-DC28-86EE-B4DA-B9C2EDF7CE80}"/>
              </a:ext>
            </a:extLst>
          </p:cNvPr>
          <p:cNvSpPr txBox="1"/>
          <p:nvPr/>
        </p:nvSpPr>
        <p:spPr>
          <a:xfrm>
            <a:off x="85202" y="5951721"/>
            <a:ext cx="702826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「薬膳ヨガ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～太るをテーマに～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　無料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受付：</a:t>
            </a:r>
            <a:r>
              <a:rPr kumimoji="1"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/14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（土）から同館へ電話か直接　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日時：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月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26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日（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　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</a:t>
            </a:r>
            <a:r>
              <a:rPr kumimoji="1" lang="en-US" altLang="ja-JP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分～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11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内容：ヨガを通してメタボの改善を目指します。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講師：ヨガインストラクター　石見　元美　氏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募集：○対象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町内在住か在勤の方　○定員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/20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名（先着順）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持物：運動のできる服装、ヨガマットもしくはバスタオル、筆記具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「メンズクッキング教室」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受付：</a:t>
            </a:r>
            <a:r>
              <a:rPr kumimoji="1"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1/4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（土）から費用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500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円を持って窓口へ　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日時：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月</a:t>
            </a:r>
            <a:r>
              <a:rPr kumimoji="1" lang="en-US" altLang="ja-JP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日（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　</a:t>
            </a:r>
            <a:r>
              <a:rPr kumimoji="1" lang="en-US" altLang="ja-JP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</a:t>
            </a:r>
            <a:r>
              <a:rPr kumimoji="1" lang="en-US" altLang="ja-JP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分～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13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内容：水餃子（スープ）、ごはん、付合せ。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講師：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小林　美恵子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さん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募集：○対象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町内在住か在勤の男性　○定員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名（先着順）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持物：エプロン、三角巾、布巾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BF4F7E5-5982-2201-30CC-521471F07C5D}"/>
              </a:ext>
            </a:extLst>
          </p:cNvPr>
          <p:cNvGrpSpPr/>
          <p:nvPr/>
        </p:nvGrpSpPr>
        <p:grpSpPr>
          <a:xfrm>
            <a:off x="1120312" y="5488860"/>
            <a:ext cx="4460516" cy="525115"/>
            <a:chOff x="771586" y="6146980"/>
            <a:chExt cx="3891287" cy="525115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82D2136F-EC46-3DFA-3559-9014985AD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76041" y="6285263"/>
              <a:ext cx="386832" cy="386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FE5F221E-64B9-6D7B-028F-786D256AC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11480">
              <a:off x="771586" y="6146980"/>
              <a:ext cx="356937" cy="356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286B55-37FC-5500-696A-E0B947D2D56A}"/>
              </a:ext>
            </a:extLst>
          </p:cNvPr>
          <p:cNvSpPr txBox="1"/>
          <p:nvPr/>
        </p:nvSpPr>
        <p:spPr>
          <a:xfrm>
            <a:off x="1252284" y="5561740"/>
            <a:ext cx="448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これから募集開始の教室ご案内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E47DBCB-C623-C1CC-3577-779B33941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23" y="8462605"/>
            <a:ext cx="1150982" cy="971264"/>
          </a:xfrm>
          <a:prstGeom prst="rect">
            <a:avLst/>
          </a:prstGeom>
        </p:spPr>
      </p:pic>
      <p:pic>
        <p:nvPicPr>
          <p:cNvPr id="20" name="Picture 2" descr="ヨガイラスト｜無料イラスト・フリー素材なら「イラストAC」">
            <a:extLst>
              <a:ext uri="{FF2B5EF4-FFF2-40B4-BE49-F238E27FC236}">
                <a16:creationId xmlns:a16="http://schemas.microsoft.com/office/drawing/2014/main" id="{D2908462-6268-6B01-09B8-96A8A6B21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28" y="6253245"/>
            <a:ext cx="1385519" cy="9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百人一首のイラストイラスト - No: 23056760｜無料イラスト ...">
            <a:extLst>
              <a:ext uri="{FF2B5EF4-FFF2-40B4-BE49-F238E27FC236}">
                <a16:creationId xmlns:a16="http://schemas.microsoft.com/office/drawing/2014/main" id="{512B80FB-1A35-0A6C-40FD-87F67D95B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28" y="4094820"/>
            <a:ext cx="1383677" cy="103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8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64DE2CF-D14F-B311-A8EA-F8502D05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087"/>
            <a:ext cx="6858000" cy="317552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926B2F1-A8A0-FF26-099E-2620EF65BE42}"/>
              </a:ext>
            </a:extLst>
          </p:cNvPr>
          <p:cNvGrpSpPr/>
          <p:nvPr/>
        </p:nvGrpSpPr>
        <p:grpSpPr>
          <a:xfrm>
            <a:off x="-38383" y="17140"/>
            <a:ext cx="6754682" cy="657105"/>
            <a:chOff x="18345" y="-67138"/>
            <a:chExt cx="6754682" cy="657105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E554FD57-358E-F4A6-399E-086FEDF7EBD0}"/>
                </a:ext>
              </a:extLst>
            </p:cNvPr>
            <p:cNvSpPr/>
            <p:nvPr/>
          </p:nvSpPr>
          <p:spPr>
            <a:xfrm>
              <a:off x="1000877" y="101634"/>
              <a:ext cx="5772150" cy="47596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3F635A50-A80A-8ED8-2ABE-82C5D8017599}"/>
                </a:ext>
              </a:extLst>
            </p:cNvPr>
            <p:cNvSpPr txBox="1"/>
            <p:nvPr/>
          </p:nvSpPr>
          <p:spPr>
            <a:xfrm>
              <a:off x="18345" y="-67138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igh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kumimoji="1" lang="ja-JP" altLang="en-US" b="1" dirty="0"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北部公民館だより</a:t>
              </a: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A6DEA4D3-6845-E753-A141-BA56880FF56F}"/>
                </a:ext>
              </a:extLst>
            </p:cNvPr>
            <p:cNvSpPr txBox="1"/>
            <p:nvPr/>
          </p:nvSpPr>
          <p:spPr>
            <a:xfrm>
              <a:off x="896090" y="220635"/>
              <a:ext cx="5772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</a:t>
              </a:r>
              <a:r>
                <a:rPr kumimoji="1" lang="en-US" altLang="ja-JP" dirty="0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2024.12.10</a:t>
              </a:r>
              <a:r>
                <a:rPr kumimoji="1" lang="ja-JP" altLang="en-US" dirty="0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北部公民館だより・ほっこりパーク　</a:t>
              </a:r>
              <a:r>
                <a:rPr kumimoji="1" lang="en-US" altLang="ja-JP" dirty="0">
                  <a:ln w="19050">
                    <a:solidFill>
                      <a:srgbClr val="FFC000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12</a:t>
              </a:r>
              <a:r>
                <a:rPr kumimoji="1" lang="ja-JP" altLang="en-US" dirty="0">
                  <a:solidFill>
                    <a:schemeClr val="accent6">
                      <a:lumMod val="7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月号</a:t>
              </a:r>
              <a:endParaRPr kumimoji="1" lang="en-US" altLang="ja-JP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5BE2DE-C825-9201-7BC4-38625627D0A8}"/>
              </a:ext>
            </a:extLst>
          </p:cNvPr>
          <p:cNvSpPr txBox="1"/>
          <p:nvPr/>
        </p:nvSpPr>
        <p:spPr>
          <a:xfrm>
            <a:off x="115328" y="1178406"/>
            <a:ext cx="6627343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◆「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あみぐるみ教室</a:t>
            </a:r>
            <a:r>
              <a:rPr lang="ja-JP" altLang="en-US" sz="18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」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　　</a:t>
            </a:r>
            <a:r>
              <a:rPr lang="en-US" altLang="ja-JP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11</a:t>
            </a:r>
            <a:r>
              <a:rPr lang="en-US" altLang="ja-JP" sz="1400" b="1" dirty="0">
                <a:solidFill>
                  <a:srgbClr val="0070C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/4,11/6</a:t>
            </a:r>
            <a:r>
              <a:rPr lang="en-US" altLang="ja-JP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,11</a:t>
            </a:r>
            <a:r>
              <a:rPr lang="en-US" altLang="ja-JP" sz="1400" b="1" dirty="0">
                <a:solidFill>
                  <a:srgbClr val="0070C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/8</a:t>
            </a:r>
            <a:r>
              <a:rPr lang="ja-JP" altLang="en-US" sz="1400" b="1" dirty="0">
                <a:solidFill>
                  <a:srgbClr val="0070C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ja-JP" altLang="en-US" sz="1400" b="1" dirty="0">
                <a:solidFill>
                  <a:srgbClr val="0070C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開催</a:t>
            </a:r>
            <a:endParaRPr lang="en-US" altLang="ja-JP" sz="1400" b="1" dirty="0">
              <a:solidFill>
                <a:srgbClr val="0070C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白と緑の蛇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匹を編むものでしたが、皆さん上手で今回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初めて全員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日間で完成しました、また最後には多くの参加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者が自身で完成した大きさや表情など個性のある、あみぐる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みにポーズを付けて姿を写真に収めていました。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参加人数　延べ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30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名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ja-JP" sz="18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「寒川歴史散歩</a:t>
            </a:r>
            <a:r>
              <a:rPr lang="ja-JP" altLang="ja-JP" sz="18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｣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</a:t>
            </a:r>
            <a:r>
              <a:rPr lang="en-US" altLang="ja-JP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11/9</a:t>
            </a:r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zh-TW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開催</a:t>
            </a:r>
            <a:endParaRPr lang="en-US" altLang="zh-TW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今年は天気に恵まれ約</a:t>
            </a:r>
            <a:r>
              <a:rPr lang="en-US" altLang="ja-JP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10Km</a:t>
            </a:r>
            <a:r>
              <a:rPr lang="ja-JP" altLang="en-US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のコースでしたが皆さん楽し</a:t>
            </a:r>
            <a:endParaRPr lang="en-US" altLang="ja-JP" sz="14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く歩かれました。さむかわ観光ガイドクラブの森さんのご尽</a:t>
            </a:r>
            <a:endParaRPr lang="en-US" altLang="ja-JP" sz="14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力で、行安寺、安楽寺ではご住職に直接ご対応いただき普段</a:t>
            </a:r>
            <a:endParaRPr lang="en-US" altLang="ja-JP" sz="14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見ることが出来ない本堂の奥まで見学させて頂き参加者に大</a:t>
            </a:r>
            <a:endParaRPr lang="en-US" altLang="ja-JP" sz="14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変好評でした。またアンケートでも「またの企画待ち望んで</a:t>
            </a:r>
            <a:endParaRPr lang="en-US" altLang="ja-JP" sz="14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います」など次回も期待する意見が多数でした。</a:t>
            </a:r>
            <a:endParaRPr lang="en-US" altLang="ja-JP" sz="14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参加人数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名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9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◆「子ども料理教室」 　　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11/17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開催</a:t>
            </a:r>
            <a:endParaRPr kumimoji="0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今年も応募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12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人に対して申し込み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25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人と大人気の教室と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なりました。内容は鮭のちゃんちゃん焼き風とカラフル白玉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ぜんざいを作りました。みんな楽しそうに料理を作り、美味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しそうな料理が完成しました。試食では自分の作った料理を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美味しそうに食べていました。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参加人数　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12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名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◆「陶芸教室」 　　　　　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11/24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開催</a:t>
            </a:r>
            <a:endParaRPr kumimoji="0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今年もすぐに満席となった講座となりました。初めての方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もいらっしゃいましたが時間内に完成する事が出来ました。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みなさん上手に出来上がり、作品の焼き上がりが楽しみです。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参加人数　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10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名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◆「秋の鎌倉ハイキング」 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11/27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開催</a:t>
            </a:r>
            <a:endParaRPr kumimoji="0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鎌倉駅から鎌倉で一番古く、階段が苔むした杉本寺や国際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的に大変有名になり外国人観光客が多い報国寺（竹寺）を巡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り、民家の脇の細い急坂を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登る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と、どこがピークだったか衣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張山展望台を過ぎお弁当となりました、その後、名越の切通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しを通って鎌倉駅に戻るコースでした。参加いただいた方々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はガイドさんの古刹の説明を聞き、また山の紅葉を見て心身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のリフレッシュができて大満足の様子でした。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参加人数　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17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名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4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0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EB47B54-737D-F371-0562-3BB7B6B06D4B}"/>
              </a:ext>
            </a:extLst>
          </p:cNvPr>
          <p:cNvGrpSpPr/>
          <p:nvPr/>
        </p:nvGrpSpPr>
        <p:grpSpPr>
          <a:xfrm>
            <a:off x="739878" y="699072"/>
            <a:ext cx="5378244" cy="452737"/>
            <a:chOff x="679561" y="4844879"/>
            <a:chExt cx="5378244" cy="452737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CE41C01-712C-04F5-AF79-6E77B935BE6A}"/>
                </a:ext>
              </a:extLst>
            </p:cNvPr>
            <p:cNvSpPr txBox="1"/>
            <p:nvPr/>
          </p:nvSpPr>
          <p:spPr>
            <a:xfrm>
              <a:off x="923137" y="4888862"/>
              <a:ext cx="4838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教室の報告 </a:t>
              </a:r>
              <a:r>
                <a:rPr kumimoji="1" lang="en-US" altLang="ja-JP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- </a:t>
              </a:r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多数参加ありがとうございました！ </a:t>
              </a:r>
              <a:r>
                <a:rPr kumimoji="1" lang="en-US" altLang="ja-JP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-</a:t>
              </a:r>
            </a:p>
          </p:txBody>
        </p:sp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C5E776FE-BB5C-D11A-5685-F8C3C60449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670973" y="4910784"/>
              <a:ext cx="386832" cy="386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0B503C-49E8-3254-A545-164F211C2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3186" y="4871254"/>
              <a:ext cx="386832" cy="334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830BC140-9D12-6375-FF8B-B5BE5DFA6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01" y="1552269"/>
            <a:ext cx="1453640" cy="109023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FD546B6-3E9E-DD65-EDA7-162AB695F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1045" y="3129066"/>
            <a:ext cx="1372178" cy="102939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16C4DAB-8DB7-EA1E-9D60-DCFB29B55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4" y="4768358"/>
            <a:ext cx="1453640" cy="109023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54388B3-61F5-DC9A-55B2-052748D7B9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4" y="6488935"/>
            <a:ext cx="1541459" cy="118043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8568457-78A9-0B2B-BDC5-8E58BF9C34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22" y="8065335"/>
            <a:ext cx="1381198" cy="99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32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1749</TotalTime>
  <Words>768</Words>
  <Application>Microsoft Office PowerPoint</Application>
  <PresentationFormat>A4 210 x 297 mm</PresentationFormat>
  <Paragraphs>76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HGP創英角ﾎﾟｯﾌﾟ体</vt:lpstr>
      <vt:lpstr>HG創英角ﾎﾟｯﾌﾟ体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chomin samukawa</dc:creator>
  <cp:lastModifiedBy>chomin samukawa</cp:lastModifiedBy>
  <cp:revision>64</cp:revision>
  <cp:lastPrinted>2024-11-29T06:30:16Z</cp:lastPrinted>
  <dcterms:created xsi:type="dcterms:W3CDTF">2024-03-28T07:18:17Z</dcterms:created>
  <dcterms:modified xsi:type="dcterms:W3CDTF">2024-12-07T07:15:00Z</dcterms:modified>
</cp:coreProperties>
</file>