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0" autoAdjust="0"/>
    <p:restoredTop sz="94660"/>
  </p:normalViewPr>
  <p:slideViewPr>
    <p:cSldViewPr snapToGrid="0">
      <p:cViewPr>
        <p:scale>
          <a:sx n="70" d="100"/>
          <a:sy n="70" d="100"/>
        </p:scale>
        <p:origin x="978" y="-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97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0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52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77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40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07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0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6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01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C8E-ED5A-4EBC-990D-7D361E2E2758}" type="datetimeFigureOut">
              <a:rPr kumimoji="1" lang="ja-JP" altLang="en-US" smtClean="0"/>
              <a:t>2024/7/5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26D527B-B558-65A7-F072-6F2499699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448"/>
            <a:ext cx="6858000" cy="3175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A58CFE-4AEC-1537-80FB-14CB94345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96"/>
            <a:ext cx="6858000" cy="22408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3CEFC5-FED6-6C5D-6789-1AF1D2B994B1}"/>
              </a:ext>
            </a:extLst>
          </p:cNvPr>
          <p:cNvSpPr txBox="1"/>
          <p:nvPr/>
        </p:nvSpPr>
        <p:spPr>
          <a:xfrm>
            <a:off x="5432257" y="-374108"/>
            <a:ext cx="80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endParaRPr kumimoji="1" lang="ja-JP" altLang="en-US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C6AD9E-581E-6092-5F0C-D8845DCE42E9}"/>
              </a:ext>
            </a:extLst>
          </p:cNvPr>
          <p:cNvSpPr txBox="1"/>
          <p:nvPr/>
        </p:nvSpPr>
        <p:spPr>
          <a:xfrm>
            <a:off x="5618747" y="508715"/>
            <a:ext cx="123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kumimoji="1" lang="en-US" altLang="ja-JP" dirty="0"/>
              <a:t>2024</a:t>
            </a:r>
          </a:p>
          <a:p>
            <a:pPr algn="r">
              <a:lnSpc>
                <a:spcPts val="1600"/>
              </a:lnSpc>
            </a:pP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NO.77</a:t>
            </a:r>
          </a:p>
          <a:p>
            <a:pPr algn="r">
              <a:lnSpc>
                <a:spcPts val="1600"/>
              </a:lnSpc>
            </a:pP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月号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CC02FF-B7D0-92B0-CF7D-91C4BC2F558B}"/>
              </a:ext>
            </a:extLst>
          </p:cNvPr>
          <p:cNvSpPr txBox="1"/>
          <p:nvPr/>
        </p:nvSpPr>
        <p:spPr>
          <a:xfrm>
            <a:off x="882462" y="2277855"/>
            <a:ext cx="549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夏休み子ども特集</a:t>
            </a:r>
            <a:r>
              <a:rPr kumimoji="1" lang="en-US" altLang="ja-JP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月募集分）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26" name="Picture 2" descr="梅雨のイラスト「紫陽花」">
            <a:extLst>
              <a:ext uri="{FF2B5EF4-FFF2-40B4-BE49-F238E27FC236}">
                <a16:creationId xmlns:a16="http://schemas.microsoft.com/office/drawing/2014/main" id="{B3FD6EF8-5866-E50C-E557-22F01F1C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0031"/>
            <a:ext cx="882462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梅雨のイラスト「紫陽花」">
            <a:extLst>
              <a:ext uri="{FF2B5EF4-FFF2-40B4-BE49-F238E27FC236}">
                <a16:creationId xmlns:a16="http://schemas.microsoft.com/office/drawing/2014/main" id="{85DA17D3-357E-C6E7-3E47-C8122B08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38" y="2128845"/>
            <a:ext cx="882462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2FC88E-4288-7F93-3B20-E1E11191BFF4}"/>
              </a:ext>
            </a:extLst>
          </p:cNvPr>
          <p:cNvSpPr txBox="1"/>
          <p:nvPr/>
        </p:nvSpPr>
        <p:spPr>
          <a:xfrm>
            <a:off x="277852" y="3104092"/>
            <a:ext cx="639933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●「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JAL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折り紙ヒコーキ教室」　</a:t>
            </a:r>
            <a:endParaRPr kumimoji="1" lang="en-US" altLang="ja-JP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日時：８月２１日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水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１１時０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分～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２時３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内容：折り紙ヒコーキ作りとフライトコンテスト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応募：〇対象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町内在住の小学生　〇講師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/JAL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職員の皆さん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〇定員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２０名（抽選）　　〇参加費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無料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〇持ち物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室内履き、飲み物</a:t>
            </a:r>
          </a:p>
          <a:p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子ども茶会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日時：８月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２日（木）１３時３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分～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５時０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　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内容：茶道の基礎を教わる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応募：〇対象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町内在住小学生　〇講師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福岡宗逸氏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〇定員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１２名（抽選）　〇参加費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３００円（お茶、お菓子代）当日徴収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〇持ち物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、足袋（白い靴下可）、ハンカチ、飲み物</a:t>
            </a: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子どもお菓子作り教室</a:t>
            </a:r>
            <a:r>
              <a:rPr lang="en-US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　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日時　８月２３日（金）１０時００分～１１時３０分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内容　ほろほろクッキーを作る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応募　〇対象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町内在住小学生　〇講師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池田征子氏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〇定員　１２名（抽選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２００円（材料費）当日徴収</a:t>
            </a: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持ち物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エプロン、三角巾、お手拭き、飲み物　</a:t>
            </a:r>
          </a:p>
          <a:p>
            <a:endParaRPr lang="en-US" altLang="ja-JP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〇申し込み</a:t>
            </a:r>
            <a:r>
              <a:rPr lang="en-US" altLang="ja-JP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月１日</a:t>
            </a:r>
            <a:r>
              <a:rPr lang="en-US" altLang="ja-JP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木</a:t>
            </a:r>
            <a:r>
              <a:rPr lang="en-US" altLang="ja-JP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より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日（木）まで</a:t>
            </a:r>
          </a:p>
          <a:p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12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OR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コードから、</a:t>
            </a:r>
            <a:r>
              <a:rPr lang="en-US" altLang="ja-JP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9</a:t>
            </a:r>
            <a:r>
              <a:rPr lang="ja-JP" altLang="en-US" sz="1600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日（金）抽選・当選者へ通知</a:t>
            </a:r>
            <a:endParaRPr lang="en-US" altLang="ja-JP" sz="1600" b="1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ja-JP" altLang="en-US" sz="1600" b="1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●｢大人のパソコン超初心者教室｣</a:t>
            </a: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日時：９月６日・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13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20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27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　各金曜日　全４回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１０時０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分～１２時０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</a:t>
            </a: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内容：パソコンの基本操作を学ぶ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（パソコンは公民館が用意）</a:t>
            </a:r>
            <a:endParaRPr lang="ja-JP" altLang="ja-JP" sz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応募：〇対象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町内在住在勤　〇講師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公民館職員</a:t>
            </a: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定員　５名（先着）</a:t>
            </a:r>
            <a:r>
              <a:rPr lang="en-US" altLang="ja-JP" sz="16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〇参加費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無料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〇持ち物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筆記用具、飲み物</a:t>
            </a: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〇申込み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８月１日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木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９時より　公民館窓口又は電話</a:t>
            </a:r>
          </a:p>
          <a:p>
            <a:endParaRPr lang="ja-JP" altLang="ja-JP" sz="14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6FF860B8-8D95-5C82-6CC0-87F82850CB34}"/>
              </a:ext>
            </a:extLst>
          </p:cNvPr>
          <p:cNvSpPr/>
          <p:nvPr/>
        </p:nvSpPr>
        <p:spPr>
          <a:xfrm>
            <a:off x="180817" y="2909565"/>
            <a:ext cx="6496365" cy="3957960"/>
          </a:xfrm>
          <a:prstGeom prst="wedgeRectCallout">
            <a:avLst>
              <a:gd name="adj1" fmla="val -22685"/>
              <a:gd name="adj2" fmla="val 57696"/>
            </a:avLst>
          </a:prstGeom>
          <a:noFill/>
          <a:ln w="60325" cmpd="thickThin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D316F6B-DD2C-68E8-6925-20C0168CB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06" y="3048524"/>
            <a:ext cx="826927" cy="90644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4646607-1357-4AB4-754F-352EC3817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214" y="3969932"/>
            <a:ext cx="769386" cy="76938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302DCCD-BAD3-CDC4-C2E3-682BBE1FA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960" y="5501655"/>
            <a:ext cx="600853" cy="60085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B6608DD-0CD0-7FED-5B1F-A98EE1BBA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89" y="7268520"/>
            <a:ext cx="913697" cy="9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4DE2CF-D14F-B311-A8EA-F8502D05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448"/>
            <a:ext cx="6858000" cy="317552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926B2F1-A8A0-FF26-099E-2620EF65BE42}"/>
              </a:ext>
            </a:extLst>
          </p:cNvPr>
          <p:cNvGrpSpPr/>
          <p:nvPr/>
        </p:nvGrpSpPr>
        <p:grpSpPr>
          <a:xfrm>
            <a:off x="-18628" y="84278"/>
            <a:ext cx="6743700" cy="699962"/>
            <a:chOff x="38100" y="0"/>
            <a:chExt cx="6743700" cy="69996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554FD57-358E-F4A6-399E-086FEDF7EBD0}"/>
                </a:ext>
              </a:extLst>
            </p:cNvPr>
            <p:cNvSpPr/>
            <p:nvPr/>
          </p:nvSpPr>
          <p:spPr>
            <a:xfrm>
              <a:off x="1009650" y="224002"/>
              <a:ext cx="5772150" cy="47596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F635A50-A80A-8ED8-2ABE-82C5D8017599}"/>
                </a:ext>
              </a:extLst>
            </p:cNvPr>
            <p:cNvSpPr txBox="1"/>
            <p:nvPr/>
          </p:nvSpPr>
          <p:spPr>
            <a:xfrm>
              <a:off x="38100" y="0"/>
              <a:ext cx="209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kumimoji="1" lang="ja-JP" altLang="en-US" b="1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6DEA4D3-6845-E753-A141-BA56880FF56F}"/>
                </a:ext>
              </a:extLst>
            </p:cNvPr>
            <p:cNvSpPr txBox="1"/>
            <p:nvPr/>
          </p:nvSpPr>
          <p:spPr>
            <a:xfrm>
              <a:off x="1085850" y="287932"/>
              <a:ext cx="561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2024.07.10</a:t>
              </a:r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北部公民館だより・ほっこりパーク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7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月号</a:t>
              </a:r>
              <a:endParaRPr kumimoji="1" lang="en-US" altLang="ja-JP" dirty="0"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E41C01-712C-04F5-AF79-6E77B935BE6A}"/>
              </a:ext>
            </a:extLst>
          </p:cNvPr>
          <p:cNvSpPr txBox="1"/>
          <p:nvPr/>
        </p:nvSpPr>
        <p:spPr>
          <a:xfrm>
            <a:off x="132928" y="3897526"/>
            <a:ext cx="6070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教室の報告 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-  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いつも参加ありがとうございます！ 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5BE2DE-C825-9201-7BC4-38625627D0A8}"/>
              </a:ext>
            </a:extLst>
          </p:cNvPr>
          <p:cNvSpPr txBox="1"/>
          <p:nvPr/>
        </p:nvSpPr>
        <p:spPr>
          <a:xfrm>
            <a:off x="99159" y="4542402"/>
            <a:ext cx="64919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革製スマホポーチを作ろう！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endParaRPr lang="en-US" altLang="ja-JP" sz="1800" b="1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6</a:t>
            </a:r>
            <a:r>
              <a:rPr lang="en-US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/15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（土）、</a:t>
            </a:r>
            <a:r>
              <a:rPr lang="en-US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6/22(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土</a:t>
            </a:r>
            <a:r>
              <a:rPr lang="en-US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実施</a:t>
            </a: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初日は革を縫ってポーチ作り。最初は手こずっていま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したが、講師の丁寧な指導のおかげで次第に慣れてきて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皆さんポーチが縫いあがりました。２日目はポーチに好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きな絵を描くということで、皆さん思い思いの絵を描い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て、素敵なポーチが完成しました。　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参加人数　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endParaRPr lang="en-US" altLang="ja-JP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◆「救命講習会」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6/23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（日）実施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講師の熱血な指導のおかげで、皆さん真剣に受講され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救命の事が理解出来たようでした。心肺蘇生法の実践で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は、息を切らせながら行っていて、皆さん頑張っていま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した。アンケートでは、とても分かりやすく学べた、忘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れないようにまた参加したい、すごく役立つと思った、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など好評の教室となりました。　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参加人数　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11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◆「七夕飾り作り教室」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6/29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土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）実施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会場のロビーは大人も混ざって大賑わいの教室となり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ました。北部折り紙の会の皆さんが用意した材料で楽し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そうにいろいろな飾りを講師の皆さんの丁寧な指導のも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と作りました。みんな素敵な七夕飾りが完成し大喜びで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した。　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参加人数　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22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7FBDB47-55D7-78CE-FDC4-B2D91A4D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2924" y="3504337"/>
            <a:ext cx="5772151" cy="31755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CF74DA6-6E10-FBDB-7257-15B3578D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747" y="3851939"/>
            <a:ext cx="611325" cy="611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15A96D-5F75-A7D6-8506-62E57DBC3AEC}"/>
              </a:ext>
            </a:extLst>
          </p:cNvPr>
          <p:cNvSpPr txBox="1"/>
          <p:nvPr/>
        </p:nvSpPr>
        <p:spPr>
          <a:xfrm>
            <a:off x="132928" y="944519"/>
            <a:ext cx="72532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●「バドミントン教室」　　　　　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日時　９月２１日・２８日・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月５日・１９日・２６日・１１月９日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全て土曜日　全６回　９時００分～１２時００分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但し、９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/21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10/26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分～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内容：初めての方を中心にバドミントンの基礎を学ぶ　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応募　〇対象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町内在住在勤中学生以上　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〇講師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寒川バドミントン協会　斉藤会長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〇定員　１０名（先着</a:t>
            </a:r>
            <a:r>
              <a:rPr kumimoji="1" lang="ja-JP" altLang="en-US" sz="1400">
                <a:latin typeface="メイリオ" panose="020B0604030504040204" pitchFamily="50" charset="-128"/>
                <a:ea typeface="メイリオ" panose="020B0604030504040204" pitchFamily="50" charset="-128"/>
              </a:rPr>
              <a:t>）          〇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参加費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無料　</a:t>
            </a:r>
          </a:p>
          <a:p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        〇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持ち物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室内履き、ラケット、タオル、飲み物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（ラケットは先着５名貸出可）</a:t>
            </a: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〇申し込み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/8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月１日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木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９時よりインターネット又は同館窓口か電話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※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電話及び窓口の場合は仮予約として翌日までに正式回答します。　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0FEC4B5-5335-A789-DA95-176F04357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76" y="1661723"/>
            <a:ext cx="931352" cy="9313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E01EAF3-A308-ADF1-B0C7-3389404AC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715" y="8135454"/>
            <a:ext cx="1805914" cy="135443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EA42BFF-7D44-F0C5-2EDF-4780F3A3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304" y="4614371"/>
            <a:ext cx="1834736" cy="137605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6C6F3C6-5785-A370-7619-CD755D818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715" y="6378286"/>
            <a:ext cx="1834736" cy="13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470</TotalTime>
  <Words>756</Words>
  <Application>Microsoft Office PowerPoint</Application>
  <PresentationFormat>A4 210 x 297 mm</PresentationFormat>
  <Paragraphs>74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HGP創英角ﾎﾟｯﾌﾟ体</vt:lpstr>
      <vt:lpstr>Meiryo UI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chomin samukawa</dc:creator>
  <cp:lastModifiedBy>chomin samukawa</cp:lastModifiedBy>
  <cp:revision>26</cp:revision>
  <cp:lastPrinted>2024-07-05T06:00:55Z</cp:lastPrinted>
  <dcterms:created xsi:type="dcterms:W3CDTF">2024-03-28T07:18:17Z</dcterms:created>
  <dcterms:modified xsi:type="dcterms:W3CDTF">2024-07-05T06:07:41Z</dcterms:modified>
</cp:coreProperties>
</file>