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906000" cy="6858000" type="A4"/>
  <p:notesSz cx="9939338" cy="6807200"/>
  <p:defaultTextStyle>
    <a:defPPr>
      <a:defRPr lang="ja-JP"/>
    </a:defPPr>
    <a:lvl1pPr marL="0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1pPr>
    <a:lvl2pPr marL="336659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2pPr>
    <a:lvl3pPr marL="673319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3pPr>
    <a:lvl4pPr marL="1009978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4pPr>
    <a:lvl5pPr marL="1346637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5pPr>
    <a:lvl6pPr marL="1683297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6pPr>
    <a:lvl7pPr marL="2019956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7pPr>
    <a:lvl8pPr marL="2356616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8pPr>
    <a:lvl9pPr marL="2693275" algn="l" defTabSz="673319" rtl="0" eaLnBrk="1" latinLnBrk="0" hangingPunct="1">
      <a:defRPr kumimoji="1" sz="13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0066"/>
    <a:srgbClr val="800000"/>
    <a:srgbClr val="003300"/>
    <a:srgbClr val="EC80D5"/>
    <a:srgbClr val="321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09" autoAdjust="0"/>
    <p:restoredTop sz="94604" autoAdjust="0"/>
  </p:normalViewPr>
  <p:slideViewPr>
    <p:cSldViewPr>
      <p:cViewPr>
        <p:scale>
          <a:sx n="90" d="100"/>
          <a:sy n="90" d="100"/>
        </p:scale>
        <p:origin x="996" y="-282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FB6FD-A58D-425D-BE59-446E9E763B74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11525" y="850900"/>
            <a:ext cx="3316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EE3FB-9D0E-4C8D-ABFF-F0658ACC5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2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1pPr>
    <a:lvl2pPr marL="301112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2pPr>
    <a:lvl3pPr marL="602224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3pPr>
    <a:lvl4pPr marL="903336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4pPr>
    <a:lvl5pPr marL="1204448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5pPr>
    <a:lvl6pPr marL="1505560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6pPr>
    <a:lvl7pPr marL="1806672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7pPr>
    <a:lvl8pPr marL="2107783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8pPr>
    <a:lvl9pPr marL="2408895" algn="l" defTabSz="602224" rtl="0" eaLnBrk="1" latinLnBrk="0" hangingPunct="1">
      <a:defRPr kumimoji="1" sz="7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11525" y="850900"/>
            <a:ext cx="3316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EE3FB-9D0E-4C8D-ABFF-F0658ACC58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6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3" y="2130427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0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33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67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0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34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67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0"/>
            <a:ext cx="8420100" cy="1362075"/>
          </a:xfrm>
        </p:spPr>
        <p:txBody>
          <a:bodyPr anchor="t"/>
          <a:lstStyle>
            <a:lvl1pPr algn="l">
              <a:defRPr sz="293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4"/>
            <a:ext cx="8420100" cy="1500187"/>
          </a:xfrm>
        </p:spPr>
        <p:txBody>
          <a:bodyPr anchor="b"/>
          <a:lstStyle>
            <a:lvl1pPr marL="0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1pPr>
            <a:lvl2pPr marL="33349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2pPr>
            <a:lvl3pPr marL="666980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3pPr>
            <a:lvl4pPr marL="1000470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4pPr>
            <a:lvl5pPr marL="1333960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5pPr>
            <a:lvl6pPr marL="1667450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6pPr>
            <a:lvl7pPr marL="2000941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7pPr>
            <a:lvl8pPr marL="2334431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8pPr>
            <a:lvl9pPr marL="2667921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1" cy="4525963"/>
          </a:xfrm>
        </p:spPr>
        <p:txBody>
          <a:bodyPr/>
          <a:lstStyle>
            <a:lvl1pPr>
              <a:defRPr sz="2022"/>
            </a:lvl1pPr>
            <a:lvl2pPr>
              <a:defRPr sz="1696"/>
            </a:lvl2pPr>
            <a:lvl3pPr>
              <a:defRPr sz="1435"/>
            </a:lvl3pPr>
            <a:lvl4pPr>
              <a:defRPr sz="1305"/>
            </a:lvl4pPr>
            <a:lvl5pPr>
              <a:defRPr sz="1305"/>
            </a:lvl5pPr>
            <a:lvl6pPr>
              <a:defRPr sz="1305"/>
            </a:lvl6pPr>
            <a:lvl7pPr>
              <a:defRPr sz="1305"/>
            </a:lvl7pPr>
            <a:lvl8pPr>
              <a:defRPr sz="1305"/>
            </a:lvl8pPr>
            <a:lvl9pPr>
              <a:defRPr sz="13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1"/>
            <a:ext cx="4375151" cy="4525963"/>
          </a:xfrm>
        </p:spPr>
        <p:txBody>
          <a:bodyPr/>
          <a:lstStyle>
            <a:lvl1pPr>
              <a:defRPr sz="2022"/>
            </a:lvl1pPr>
            <a:lvl2pPr>
              <a:defRPr sz="1696"/>
            </a:lvl2pPr>
            <a:lvl3pPr>
              <a:defRPr sz="1435"/>
            </a:lvl3pPr>
            <a:lvl4pPr>
              <a:defRPr sz="1305"/>
            </a:lvl4pPr>
            <a:lvl5pPr>
              <a:defRPr sz="1305"/>
            </a:lvl5pPr>
            <a:lvl6pPr>
              <a:defRPr sz="1305"/>
            </a:lvl6pPr>
            <a:lvl7pPr>
              <a:defRPr sz="1305"/>
            </a:lvl7pPr>
            <a:lvl8pPr>
              <a:defRPr sz="1305"/>
            </a:lvl8pPr>
            <a:lvl9pPr>
              <a:defRPr sz="13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1" cy="639762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33490" indent="0">
              <a:buNone/>
              <a:defRPr sz="1435" b="1"/>
            </a:lvl2pPr>
            <a:lvl3pPr marL="666980" indent="0">
              <a:buNone/>
              <a:defRPr sz="1305" b="1"/>
            </a:lvl3pPr>
            <a:lvl4pPr marL="1000470" indent="0">
              <a:buNone/>
              <a:defRPr sz="1174" b="1"/>
            </a:lvl4pPr>
            <a:lvl5pPr marL="1333960" indent="0">
              <a:buNone/>
              <a:defRPr sz="1174" b="1"/>
            </a:lvl5pPr>
            <a:lvl6pPr marL="1667450" indent="0">
              <a:buNone/>
              <a:defRPr sz="1174" b="1"/>
            </a:lvl6pPr>
            <a:lvl7pPr marL="2000941" indent="0">
              <a:buNone/>
              <a:defRPr sz="1174" b="1"/>
            </a:lvl7pPr>
            <a:lvl8pPr marL="2334431" indent="0">
              <a:buNone/>
              <a:defRPr sz="1174" b="1"/>
            </a:lvl8pPr>
            <a:lvl9pPr marL="2667921" indent="0">
              <a:buNone/>
              <a:defRPr sz="1174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1" cy="3951288"/>
          </a:xfrm>
        </p:spPr>
        <p:txBody>
          <a:bodyPr/>
          <a:lstStyle>
            <a:lvl1pPr>
              <a:defRPr sz="1696"/>
            </a:lvl1pPr>
            <a:lvl2pPr>
              <a:defRPr sz="1435"/>
            </a:lvl2pPr>
            <a:lvl3pPr>
              <a:defRPr sz="1305"/>
            </a:lvl3pPr>
            <a:lvl4pPr>
              <a:defRPr sz="1174"/>
            </a:lvl4pPr>
            <a:lvl5pPr>
              <a:defRPr sz="1174"/>
            </a:lvl5pPr>
            <a:lvl6pPr>
              <a:defRPr sz="1174"/>
            </a:lvl6pPr>
            <a:lvl7pPr>
              <a:defRPr sz="1174"/>
            </a:lvl7pPr>
            <a:lvl8pPr>
              <a:defRPr sz="1174"/>
            </a:lvl8pPr>
            <a:lvl9pPr>
              <a:defRPr sz="117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1696" b="1"/>
            </a:lvl1pPr>
            <a:lvl2pPr marL="333490" indent="0">
              <a:buNone/>
              <a:defRPr sz="1435" b="1"/>
            </a:lvl2pPr>
            <a:lvl3pPr marL="666980" indent="0">
              <a:buNone/>
              <a:defRPr sz="1305" b="1"/>
            </a:lvl3pPr>
            <a:lvl4pPr marL="1000470" indent="0">
              <a:buNone/>
              <a:defRPr sz="1174" b="1"/>
            </a:lvl4pPr>
            <a:lvl5pPr marL="1333960" indent="0">
              <a:buNone/>
              <a:defRPr sz="1174" b="1"/>
            </a:lvl5pPr>
            <a:lvl6pPr marL="1667450" indent="0">
              <a:buNone/>
              <a:defRPr sz="1174" b="1"/>
            </a:lvl6pPr>
            <a:lvl7pPr marL="2000941" indent="0">
              <a:buNone/>
              <a:defRPr sz="1174" b="1"/>
            </a:lvl7pPr>
            <a:lvl8pPr marL="2334431" indent="0">
              <a:buNone/>
              <a:defRPr sz="1174" b="1"/>
            </a:lvl8pPr>
            <a:lvl9pPr marL="2667921" indent="0">
              <a:buNone/>
              <a:defRPr sz="1174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1696"/>
            </a:lvl1pPr>
            <a:lvl2pPr>
              <a:defRPr sz="1435"/>
            </a:lvl2pPr>
            <a:lvl3pPr>
              <a:defRPr sz="1305"/>
            </a:lvl3pPr>
            <a:lvl4pPr>
              <a:defRPr sz="1174"/>
            </a:lvl4pPr>
            <a:lvl5pPr>
              <a:defRPr sz="1174"/>
            </a:lvl5pPr>
            <a:lvl6pPr>
              <a:defRPr sz="1174"/>
            </a:lvl6pPr>
            <a:lvl7pPr>
              <a:defRPr sz="1174"/>
            </a:lvl7pPr>
            <a:lvl8pPr>
              <a:defRPr sz="1174"/>
            </a:lvl8pPr>
            <a:lvl9pPr>
              <a:defRPr sz="117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1"/>
            <a:ext cx="3259006" cy="1162050"/>
          </a:xfrm>
        </p:spPr>
        <p:txBody>
          <a:bodyPr anchor="b"/>
          <a:lstStyle>
            <a:lvl1pPr algn="l">
              <a:defRPr sz="1435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1" cy="5853113"/>
          </a:xfrm>
        </p:spPr>
        <p:txBody>
          <a:bodyPr/>
          <a:lstStyle>
            <a:lvl1pPr>
              <a:defRPr sz="2283"/>
            </a:lvl1pPr>
            <a:lvl2pPr>
              <a:defRPr sz="2022"/>
            </a:lvl2pPr>
            <a:lvl3pPr>
              <a:defRPr sz="1696"/>
            </a:lvl3pPr>
            <a:lvl4pPr>
              <a:defRPr sz="1435"/>
            </a:lvl4pPr>
            <a:lvl5pPr>
              <a:defRPr sz="1435"/>
            </a:lvl5pPr>
            <a:lvl6pPr>
              <a:defRPr sz="1435"/>
            </a:lvl6pPr>
            <a:lvl7pPr>
              <a:defRPr sz="1435"/>
            </a:lvl7pPr>
            <a:lvl8pPr>
              <a:defRPr sz="1435"/>
            </a:lvl8pPr>
            <a:lvl9pPr>
              <a:defRPr sz="143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979"/>
            </a:lvl1pPr>
            <a:lvl2pPr marL="333490" indent="0">
              <a:buNone/>
              <a:defRPr sz="848"/>
            </a:lvl2pPr>
            <a:lvl3pPr marL="666980" indent="0">
              <a:buNone/>
              <a:defRPr sz="718"/>
            </a:lvl3pPr>
            <a:lvl4pPr marL="1000470" indent="0">
              <a:buNone/>
              <a:defRPr sz="652"/>
            </a:lvl4pPr>
            <a:lvl5pPr marL="1333960" indent="0">
              <a:buNone/>
              <a:defRPr sz="652"/>
            </a:lvl5pPr>
            <a:lvl6pPr marL="1667450" indent="0">
              <a:buNone/>
              <a:defRPr sz="652"/>
            </a:lvl6pPr>
            <a:lvl7pPr marL="2000941" indent="0">
              <a:buNone/>
              <a:defRPr sz="652"/>
            </a:lvl7pPr>
            <a:lvl8pPr marL="2334431" indent="0">
              <a:buNone/>
              <a:defRPr sz="652"/>
            </a:lvl8pPr>
            <a:lvl9pPr marL="2667921" indent="0">
              <a:buNone/>
              <a:defRPr sz="65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8"/>
          </a:xfrm>
        </p:spPr>
        <p:txBody>
          <a:bodyPr anchor="b"/>
          <a:lstStyle>
            <a:lvl1pPr algn="l">
              <a:defRPr sz="1435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6"/>
            <a:ext cx="5943600" cy="4114800"/>
          </a:xfrm>
        </p:spPr>
        <p:txBody>
          <a:bodyPr/>
          <a:lstStyle>
            <a:lvl1pPr marL="0" indent="0">
              <a:buNone/>
              <a:defRPr sz="2283"/>
            </a:lvl1pPr>
            <a:lvl2pPr marL="333490" indent="0">
              <a:buNone/>
              <a:defRPr sz="2022"/>
            </a:lvl2pPr>
            <a:lvl3pPr marL="666980" indent="0">
              <a:buNone/>
              <a:defRPr sz="1696"/>
            </a:lvl3pPr>
            <a:lvl4pPr marL="1000470" indent="0">
              <a:buNone/>
              <a:defRPr sz="1435"/>
            </a:lvl4pPr>
            <a:lvl5pPr marL="1333960" indent="0">
              <a:buNone/>
              <a:defRPr sz="1435"/>
            </a:lvl5pPr>
            <a:lvl6pPr marL="1667450" indent="0">
              <a:buNone/>
              <a:defRPr sz="1435"/>
            </a:lvl6pPr>
            <a:lvl7pPr marL="2000941" indent="0">
              <a:buNone/>
              <a:defRPr sz="1435"/>
            </a:lvl7pPr>
            <a:lvl8pPr marL="2334431" indent="0">
              <a:buNone/>
              <a:defRPr sz="1435"/>
            </a:lvl8pPr>
            <a:lvl9pPr marL="2667921" indent="0">
              <a:buNone/>
              <a:defRPr sz="143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40"/>
            <a:ext cx="5943600" cy="804862"/>
          </a:xfrm>
        </p:spPr>
        <p:txBody>
          <a:bodyPr/>
          <a:lstStyle>
            <a:lvl1pPr marL="0" indent="0">
              <a:buNone/>
              <a:defRPr sz="979"/>
            </a:lvl1pPr>
            <a:lvl2pPr marL="333490" indent="0">
              <a:buNone/>
              <a:defRPr sz="848"/>
            </a:lvl2pPr>
            <a:lvl3pPr marL="666980" indent="0">
              <a:buNone/>
              <a:defRPr sz="718"/>
            </a:lvl3pPr>
            <a:lvl4pPr marL="1000470" indent="0">
              <a:buNone/>
              <a:defRPr sz="652"/>
            </a:lvl4pPr>
            <a:lvl5pPr marL="1333960" indent="0">
              <a:buNone/>
              <a:defRPr sz="652"/>
            </a:lvl5pPr>
            <a:lvl6pPr marL="1667450" indent="0">
              <a:buNone/>
              <a:defRPr sz="652"/>
            </a:lvl6pPr>
            <a:lvl7pPr marL="2000941" indent="0">
              <a:buNone/>
              <a:defRPr sz="652"/>
            </a:lvl7pPr>
            <a:lvl8pPr marL="2334431" indent="0">
              <a:buNone/>
              <a:defRPr sz="652"/>
            </a:lvl8pPr>
            <a:lvl9pPr marL="2667921" indent="0">
              <a:buNone/>
              <a:defRPr sz="65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9"/>
            <a:ext cx="8915400" cy="1143000"/>
          </a:xfrm>
          <a:prstGeom prst="rect">
            <a:avLst/>
          </a:prstGeom>
        </p:spPr>
        <p:txBody>
          <a:bodyPr vert="horz" lIns="102234" tIns="51118" rIns="102234" bIns="5111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1"/>
            <a:ext cx="8915400" cy="4525963"/>
          </a:xfrm>
          <a:prstGeom prst="rect">
            <a:avLst/>
          </a:prstGeom>
        </p:spPr>
        <p:txBody>
          <a:bodyPr vert="horz" lIns="102234" tIns="51118" rIns="102234" bIns="5111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2" y="6356352"/>
            <a:ext cx="2311400" cy="365125"/>
          </a:xfrm>
          <a:prstGeom prst="rect">
            <a:avLst/>
          </a:prstGeom>
        </p:spPr>
        <p:txBody>
          <a:bodyPr vert="horz" lIns="102234" tIns="51118" rIns="102234" bIns="51118" rtlCol="0" anchor="ctr"/>
          <a:lstStyle>
            <a:lvl1pPr algn="l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3" y="6356352"/>
            <a:ext cx="3136899" cy="365125"/>
          </a:xfrm>
          <a:prstGeom prst="rect">
            <a:avLst/>
          </a:prstGeom>
        </p:spPr>
        <p:txBody>
          <a:bodyPr vert="horz" lIns="102234" tIns="51118" rIns="102234" bIns="51118" rtlCol="0" anchor="ctr"/>
          <a:lstStyle>
            <a:lvl1pPr algn="ct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2" y="6356352"/>
            <a:ext cx="2311400" cy="365125"/>
          </a:xfrm>
          <a:prstGeom prst="rect">
            <a:avLst/>
          </a:prstGeom>
        </p:spPr>
        <p:txBody>
          <a:bodyPr vert="horz" lIns="102234" tIns="51118" rIns="102234" bIns="51118" rtlCol="0" anchor="ctr"/>
          <a:lstStyle>
            <a:lvl1pPr algn="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6980" rtl="0" eaLnBrk="1" latinLnBrk="0" hangingPunct="1">
        <a:spcBef>
          <a:spcPct val="0"/>
        </a:spcBef>
        <a:buNone/>
        <a:defRPr kumimoji="1"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118" indent="-250118" algn="l" defTabSz="666980" rtl="0" eaLnBrk="1" latinLnBrk="0" hangingPunct="1">
        <a:spcBef>
          <a:spcPct val="20000"/>
        </a:spcBef>
        <a:buFont typeface="Arial" pitchFamily="34" charset="0"/>
        <a:buChar char="•"/>
        <a:defRPr kumimoji="1" sz="2283" kern="1200">
          <a:solidFill>
            <a:schemeClr val="tx1"/>
          </a:solidFill>
          <a:latin typeface="+mn-lt"/>
          <a:ea typeface="+mn-ea"/>
          <a:cs typeface="+mn-cs"/>
        </a:defRPr>
      </a:lvl1pPr>
      <a:lvl2pPr marL="541921" indent="-208431" algn="l" defTabSz="666980" rtl="0" eaLnBrk="1" latinLnBrk="0" hangingPunct="1">
        <a:spcBef>
          <a:spcPct val="20000"/>
        </a:spcBef>
        <a:buFont typeface="Arial" pitchFamily="34" charset="0"/>
        <a:buChar char="–"/>
        <a:defRPr kumimoji="1" sz="2022" kern="1200">
          <a:solidFill>
            <a:schemeClr val="tx1"/>
          </a:solidFill>
          <a:latin typeface="+mn-lt"/>
          <a:ea typeface="+mn-ea"/>
          <a:cs typeface="+mn-cs"/>
        </a:defRPr>
      </a:lvl2pPr>
      <a:lvl3pPr marL="833725" indent="-166746" algn="l" defTabSz="666980" rtl="0" eaLnBrk="1" latinLnBrk="0" hangingPunct="1">
        <a:spcBef>
          <a:spcPct val="20000"/>
        </a:spcBef>
        <a:buFont typeface="Arial" pitchFamily="34" charset="0"/>
        <a:buChar char="•"/>
        <a:defRPr kumimoji="1"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167215" indent="-166746" algn="l" defTabSz="666980" rtl="0" eaLnBrk="1" latinLnBrk="0" hangingPunct="1">
        <a:spcBef>
          <a:spcPct val="20000"/>
        </a:spcBef>
        <a:buFont typeface="Arial" pitchFamily="34" charset="0"/>
        <a:buChar char="–"/>
        <a:defRPr kumimoji="1"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500706" indent="-166746" algn="l" defTabSz="666980" rtl="0" eaLnBrk="1" latinLnBrk="0" hangingPunct="1">
        <a:spcBef>
          <a:spcPct val="20000"/>
        </a:spcBef>
        <a:buFont typeface="Arial" pitchFamily="34" charset="0"/>
        <a:buChar char="»"/>
        <a:defRPr kumimoji="1"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34196" indent="-166746" algn="l" defTabSz="666980" rtl="0" eaLnBrk="1" latinLnBrk="0" hangingPunct="1">
        <a:spcBef>
          <a:spcPct val="20000"/>
        </a:spcBef>
        <a:buFont typeface="Arial" pitchFamily="34" charset="0"/>
        <a:buChar char="•"/>
        <a:defRPr kumimoji="1"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67686" indent="-166746" algn="l" defTabSz="666980" rtl="0" eaLnBrk="1" latinLnBrk="0" hangingPunct="1">
        <a:spcBef>
          <a:spcPct val="20000"/>
        </a:spcBef>
        <a:buFont typeface="Arial" pitchFamily="34" charset="0"/>
        <a:buChar char="•"/>
        <a:defRPr kumimoji="1"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01176" indent="-166746" algn="l" defTabSz="666980" rtl="0" eaLnBrk="1" latinLnBrk="0" hangingPunct="1">
        <a:spcBef>
          <a:spcPct val="20000"/>
        </a:spcBef>
        <a:buFont typeface="Arial" pitchFamily="34" charset="0"/>
        <a:buChar char="•"/>
        <a:defRPr kumimoji="1"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834666" indent="-166746" algn="l" defTabSz="666980" rtl="0" eaLnBrk="1" latinLnBrk="0" hangingPunct="1">
        <a:spcBef>
          <a:spcPct val="20000"/>
        </a:spcBef>
        <a:buFont typeface="Arial" pitchFamily="34" charset="0"/>
        <a:buChar char="•"/>
        <a:defRPr kumimoji="1"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3490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6980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1000470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33960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67450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000941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34431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67921" algn="l" defTabSz="666980" rtl="0" eaLnBrk="1" latinLnBrk="0" hangingPunct="1">
        <a:defRPr kumimoji="1"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540C552-AB39-DF75-CDDE-7D01935BBF17}"/>
              </a:ext>
            </a:extLst>
          </p:cNvPr>
          <p:cNvGrpSpPr/>
          <p:nvPr/>
        </p:nvGrpSpPr>
        <p:grpSpPr>
          <a:xfrm>
            <a:off x="200472" y="226729"/>
            <a:ext cx="9452761" cy="6537247"/>
            <a:chOff x="200472" y="226729"/>
            <a:chExt cx="9452761" cy="6537247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D7E3F9A0-1D4A-5FD7-8C93-9CA9CD93E3FC}"/>
                </a:ext>
              </a:extLst>
            </p:cNvPr>
            <p:cNvGrpSpPr/>
            <p:nvPr/>
          </p:nvGrpSpPr>
          <p:grpSpPr>
            <a:xfrm>
              <a:off x="200472" y="281614"/>
              <a:ext cx="4865560" cy="6299946"/>
              <a:chOff x="4983983" y="281614"/>
              <a:chExt cx="4865560" cy="6299946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D199A437-847C-013C-AD00-0E0E4FF30CE9}"/>
                  </a:ext>
                </a:extLst>
              </p:cNvPr>
              <p:cNvSpPr/>
              <p:nvPr/>
            </p:nvSpPr>
            <p:spPr>
              <a:xfrm>
                <a:off x="5171496" y="3203712"/>
                <a:ext cx="4678047" cy="33778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566"/>
                  </a:lnSpc>
                </a:pPr>
                <a:r>
                  <a:rPr lang="ja-JP" altLang="en-US" sz="1566" b="1" i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●早めに来館</a:t>
                </a:r>
                <a:r>
                  <a:rPr lang="en-US" altLang="ja-JP" sz="1566" b="1" i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!! </a:t>
                </a:r>
                <a:r>
                  <a:rPr lang="ja-JP" altLang="en-US" sz="1566" b="1" i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良いことあるかも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859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公民館まつり両日 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午前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9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en-US" altLang="zh-TW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分～ 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１階ロビー受付で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先着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250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名様に、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BOX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ティッシュ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(1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個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お配り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します。</a:t>
                </a:r>
                <a:endPara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チョットのお得感、お楽しみください</a:t>
                </a:r>
                <a:r>
                  <a:rPr lang="en-US" altLang="ja-JP" sz="14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!!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800" b="1" dirty="0">
                    <a:solidFill>
                      <a:srgbClr val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800" b="1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注目イベント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1566" b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●</a:t>
                </a:r>
                <a:r>
                  <a:rPr lang="ja-JP" altLang="en-US" sz="1566" b="1" i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公民館まつりバザーが復活です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859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日（日）午前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9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en-US" altLang="zh-TW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分～午前</a:t>
                </a:r>
                <a:r>
                  <a:rPr lang="en-US" altLang="zh-TW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00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公民館まつりでお楽しみ頂いているバザーが今年は</a:t>
                </a:r>
                <a:endPara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 復活します。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掘り出しものがあるかもよ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??</a:t>
                </a:r>
                <a:endParaRPr lang="ja-JP" altLang="en-US" sz="1400" b="1" dirty="0">
                  <a:solidFill>
                    <a:srgbClr val="008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800" b="1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注目イベント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1570" b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●</a:t>
                </a:r>
                <a:r>
                  <a:rPr lang="ja-JP" altLang="en-US" sz="1570" b="1" i="1" u="sng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お楽しみ抽選会</a:t>
                </a:r>
                <a:r>
                  <a:rPr lang="en-US" altLang="ja-JP" sz="1570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570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１階ロビーにて</a:t>
                </a:r>
                <a:r>
                  <a:rPr lang="en-US" altLang="ja-JP" sz="1570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570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1600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 </a:t>
                </a:r>
                <a:endParaRPr lang="ja-JP" altLang="en-US" sz="1566" b="1" i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859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日（日）</a:t>
                </a:r>
                <a:r>
                  <a:rPr lang="en-US" altLang="zh-TW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階ロビー受付にて抽選券を配布</a:t>
                </a:r>
                <a:endPara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応募締切り　　　 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午後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</a:t>
                </a:r>
                <a:endPara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抽選会　　　　　 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午後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景品引渡し　　　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抽選終り次第～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午後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zh-TW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lang="en-US" altLang="ja-JP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</a:t>
                </a:r>
                <a:endParaRPr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66"/>
                  </a:lnSpc>
                </a:pPr>
                <a:r>
                  <a:rPr lang="ja-JP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lang="ja-JP" altLang="en-US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チョットした景品、是非・ゲットしてネ</a:t>
                </a:r>
                <a:r>
                  <a:rPr lang="en-US" altLang="ja-JP" sz="1400" b="1" dirty="0">
                    <a:solidFill>
                      <a:srgbClr val="008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!!</a:t>
                </a:r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4E95ECD0-2BA5-1A6D-661F-CA7F81C9FF31}"/>
                  </a:ext>
                </a:extLst>
              </p:cNvPr>
              <p:cNvSpPr/>
              <p:nvPr/>
            </p:nvSpPr>
            <p:spPr>
              <a:xfrm>
                <a:off x="4983983" y="1700808"/>
                <a:ext cx="4760561" cy="9338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6694" tIns="33348" rIns="66694" bIns="33348" rtlCol="0" anchor="ctr"/>
              <a:lstStyle/>
              <a:p>
                <a:pPr algn="ctr"/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会場：寒川町民センター</a:t>
                </a:r>
                <a:endParaRPr lang="en-US" altLang="ja-JP" sz="1827" b="1" dirty="0">
                  <a:solidFill>
                    <a:srgbClr val="66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令和６年３月</a:t>
                </a:r>
                <a:r>
                  <a:rPr lang="en-US" altLang="ja-JP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9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lang="en-US" altLang="ja-JP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土</a:t>
                </a:r>
                <a:r>
                  <a:rPr lang="en-US" altLang="ja-JP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･</a:t>
                </a:r>
                <a:r>
                  <a:rPr lang="en-US" altLang="ja-JP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lang="en-US" altLang="ja-JP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lang="en-US" altLang="ja-JP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</a:p>
              <a:p>
                <a:pPr algn="ctr"/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午前</a:t>
                </a:r>
                <a:r>
                  <a:rPr lang="zh-TW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９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時３</a:t>
                </a:r>
                <a:r>
                  <a:rPr lang="zh-TW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０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r>
                  <a:rPr lang="zh-TW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午後３時３</a:t>
                </a:r>
                <a:r>
                  <a:rPr lang="zh-TW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０</a:t>
                </a:r>
                <a:r>
                  <a:rPr lang="ja-JP" altLang="en-US" sz="1827" b="1" dirty="0">
                    <a:solidFill>
                      <a:srgbClr val="66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lang="en-US" altLang="zh-TW" sz="1827" b="1" dirty="0">
                  <a:solidFill>
                    <a:srgbClr val="66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5" name="Picture 8" descr="http://ord.yahoo.co.jp/o/image/SIG=12i4cg334/EXP=1449722220;_ylc=X3IDMgRmc3QDMARpZHgDMARvaWQDQU5kOUdjVFBXWHBvNVZFUlNUQmpZbmN5dXV0eURVb3VBVVNJMFJNME1MeGtCV2VWTWNmendKUWVkSTU0NGcEcAM1NFNoNXBhWjQ0S2s0NE9wNDRLNTQ0T0k0NEtrNDRPWjQ0T3o0NE9JBHBvcwM2BHNlYwNzaHcEc2xrA3Jp/**http%3a/mangatop.info/sozai/wp-content/uploads/2012/07/ouen.png">
                <a:extLst>
                  <a:ext uri="{FF2B5EF4-FFF2-40B4-BE49-F238E27FC236}">
                    <a16:creationId xmlns:a16="http://schemas.microsoft.com/office/drawing/2014/main" id="{BB2934AF-76C6-7286-8A85-9EA2B9DDED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01285" y="4915247"/>
                <a:ext cx="674747" cy="4838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http://ord.yahoo.co.jp/o/image/SIG=13gc9qbe4/EXP=1452314855;_ylc=X3IDMgRmc3QDMARpZHgDMARvaWQDQU5kOUdjUnVaUUtoemg3bnVvV1EyOGgtejZKRU9oVzEwNkJOUVVLaXlfcXVGdjJ6b3pfb210eDVsUG0wQndFBHADNTRTaDVwYVo0NEtrNDRPcDQ0SzU0NE9JNWJHVjU2UzYEcG9zAzEzMwRzZWMDc2h3BHNsawNyaQ--/**http%3a/www.city.hiroshima.lg.jp/www/contents/1320040895069/html/common/other/5539f6a7232.gif">
                <a:extLst>
                  <a:ext uri="{FF2B5EF4-FFF2-40B4-BE49-F238E27FC236}">
                    <a16:creationId xmlns:a16="http://schemas.microsoft.com/office/drawing/2014/main" id="{DCE02917-39D6-AB91-1CDA-267A703988FA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6602" y="705597"/>
                <a:ext cx="799430" cy="597785"/>
              </a:xfrm>
              <a:prstGeom prst="rect">
                <a:avLst/>
              </a:prstGeom>
              <a:noFill/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C3F46660-5727-3102-838E-6B0773B9EB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86187" y="3825245"/>
                <a:ext cx="668940" cy="599259"/>
              </a:xfrm>
              <a:prstGeom prst="rect">
                <a:avLst/>
              </a:prstGeom>
            </p:spPr>
          </p:pic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42A58C48-24EC-2CC8-B587-D16EA5B31895}"/>
                  </a:ext>
                </a:extLst>
              </p:cNvPr>
              <p:cNvPicPr preferRelativeResize="0"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08" t="8133" r="10194" b="75287"/>
              <a:stretch>
                <a:fillRect/>
              </a:stretch>
            </p:blipFill>
            <p:spPr>
              <a:xfrm>
                <a:off x="5171498" y="1409036"/>
                <a:ext cx="4385534" cy="248999"/>
              </a:xfrm>
              <a:custGeom>
                <a:avLst/>
                <a:gdLst/>
                <a:ahLst/>
                <a:cxnLst/>
                <a:rect l="l" t="t" r="r" b="b"/>
                <a:pathLst>
                  <a:path w="9589529" h="641179">
                    <a:moveTo>
                      <a:pt x="1825014" y="478352"/>
                    </a:moveTo>
                    <a:lnTo>
                      <a:pt x="1825014" y="509620"/>
                    </a:lnTo>
                    <a:lnTo>
                      <a:pt x="1895629" y="509620"/>
                    </a:lnTo>
                    <a:lnTo>
                      <a:pt x="1895629" y="478352"/>
                    </a:lnTo>
                    <a:close/>
                    <a:moveTo>
                      <a:pt x="1551850" y="449470"/>
                    </a:moveTo>
                    <a:lnTo>
                      <a:pt x="1551850" y="504304"/>
                    </a:lnTo>
                    <a:lnTo>
                      <a:pt x="1580439" y="498486"/>
                    </a:lnTo>
                    <a:lnTo>
                      <a:pt x="1569933" y="470022"/>
                    </a:lnTo>
                    <a:lnTo>
                      <a:pt x="1637662" y="449470"/>
                    </a:lnTo>
                    <a:close/>
                    <a:moveTo>
                      <a:pt x="4715382" y="373289"/>
                    </a:moveTo>
                    <a:lnTo>
                      <a:pt x="4715382" y="407152"/>
                    </a:lnTo>
                    <a:lnTo>
                      <a:pt x="4785954" y="407152"/>
                    </a:lnTo>
                    <a:lnTo>
                      <a:pt x="4785954" y="373289"/>
                    </a:lnTo>
                    <a:close/>
                    <a:moveTo>
                      <a:pt x="1551850" y="349639"/>
                    </a:moveTo>
                    <a:lnTo>
                      <a:pt x="1551850" y="362531"/>
                    </a:lnTo>
                    <a:lnTo>
                      <a:pt x="1588308" y="362531"/>
                    </a:lnTo>
                    <a:lnTo>
                      <a:pt x="1588308" y="349639"/>
                    </a:lnTo>
                    <a:close/>
                    <a:moveTo>
                      <a:pt x="4528863" y="307614"/>
                    </a:moveTo>
                    <a:lnTo>
                      <a:pt x="4528863" y="344114"/>
                    </a:lnTo>
                    <a:lnTo>
                      <a:pt x="4597176" y="344114"/>
                    </a:lnTo>
                    <a:lnTo>
                      <a:pt x="4597176" y="438964"/>
                    </a:lnTo>
                    <a:lnTo>
                      <a:pt x="4528863" y="438964"/>
                    </a:lnTo>
                    <a:lnTo>
                      <a:pt x="4528863" y="518619"/>
                    </a:lnTo>
                    <a:cubicBezTo>
                      <a:pt x="4534500" y="523112"/>
                      <a:pt x="4556852" y="525359"/>
                      <a:pt x="4595920" y="525359"/>
                    </a:cubicBezTo>
                    <a:lnTo>
                      <a:pt x="4719945" y="528079"/>
                    </a:lnTo>
                    <a:lnTo>
                      <a:pt x="4842300" y="520378"/>
                    </a:lnTo>
                    <a:lnTo>
                      <a:pt x="4785954" y="520378"/>
                    </a:lnTo>
                    <a:lnTo>
                      <a:pt x="4785954" y="499365"/>
                    </a:lnTo>
                    <a:lnTo>
                      <a:pt x="4715382" y="499365"/>
                    </a:lnTo>
                    <a:lnTo>
                      <a:pt x="4715382" y="520378"/>
                    </a:lnTo>
                    <a:lnTo>
                      <a:pt x="4609984" y="520378"/>
                    </a:lnTo>
                    <a:lnTo>
                      <a:pt x="4609984" y="307614"/>
                    </a:lnTo>
                    <a:close/>
                    <a:moveTo>
                      <a:pt x="6367221" y="297107"/>
                    </a:moveTo>
                    <a:cubicBezTo>
                      <a:pt x="6356589" y="311562"/>
                      <a:pt x="6341851" y="325358"/>
                      <a:pt x="6323008" y="338494"/>
                    </a:cubicBezTo>
                    <a:lnTo>
                      <a:pt x="6264325" y="370401"/>
                    </a:lnTo>
                    <a:lnTo>
                      <a:pt x="6448676" y="370401"/>
                    </a:lnTo>
                    <a:lnTo>
                      <a:pt x="6448676" y="365419"/>
                    </a:lnTo>
                    <a:lnTo>
                      <a:pt x="6367221" y="365419"/>
                    </a:lnTo>
                    <a:close/>
                    <a:moveTo>
                      <a:pt x="6645953" y="294470"/>
                    </a:moveTo>
                    <a:lnTo>
                      <a:pt x="6645953" y="365419"/>
                    </a:lnTo>
                    <a:lnTo>
                      <a:pt x="6559307" y="365419"/>
                    </a:lnTo>
                    <a:lnTo>
                      <a:pt x="6559307" y="370401"/>
                    </a:lnTo>
                    <a:lnTo>
                      <a:pt x="6744622" y="370401"/>
                    </a:lnTo>
                    <a:lnTo>
                      <a:pt x="6724729" y="351795"/>
                    </a:lnTo>
                    <a:cubicBezTo>
                      <a:pt x="6715576" y="344316"/>
                      <a:pt x="6704930" y="336524"/>
                      <a:pt x="6692792" y="328417"/>
                    </a:cubicBezTo>
                    <a:cubicBezTo>
                      <a:pt x="6669240" y="312120"/>
                      <a:pt x="6653627" y="300805"/>
                      <a:pt x="6645953" y="294470"/>
                    </a:cubicBezTo>
                    <a:close/>
                    <a:moveTo>
                      <a:pt x="1825014" y="270862"/>
                    </a:moveTo>
                    <a:lnTo>
                      <a:pt x="1825014" y="286350"/>
                    </a:lnTo>
                    <a:lnTo>
                      <a:pt x="1866747" y="286350"/>
                    </a:lnTo>
                    <a:lnTo>
                      <a:pt x="1866747" y="270862"/>
                    </a:lnTo>
                    <a:close/>
                    <a:moveTo>
                      <a:pt x="1551850" y="268225"/>
                    </a:moveTo>
                    <a:lnTo>
                      <a:pt x="1551850" y="281076"/>
                    </a:lnTo>
                    <a:lnTo>
                      <a:pt x="1588308" y="281076"/>
                    </a:lnTo>
                    <a:lnTo>
                      <a:pt x="1588308" y="268225"/>
                    </a:lnTo>
                    <a:close/>
                    <a:moveTo>
                      <a:pt x="6475256" y="260356"/>
                    </a:moveTo>
                    <a:lnTo>
                      <a:pt x="6475256" y="273207"/>
                    </a:lnTo>
                    <a:lnTo>
                      <a:pt x="6532727" y="273207"/>
                    </a:lnTo>
                    <a:lnTo>
                      <a:pt x="6532727" y="260356"/>
                    </a:lnTo>
                    <a:close/>
                    <a:moveTo>
                      <a:pt x="2686883" y="260356"/>
                    </a:moveTo>
                    <a:lnTo>
                      <a:pt x="2686883" y="354620"/>
                    </a:lnTo>
                    <a:lnTo>
                      <a:pt x="2754860" y="354620"/>
                    </a:lnTo>
                    <a:lnTo>
                      <a:pt x="2754860" y="260356"/>
                    </a:lnTo>
                    <a:close/>
                    <a:moveTo>
                      <a:pt x="870650" y="260356"/>
                    </a:moveTo>
                    <a:lnTo>
                      <a:pt x="870650" y="291582"/>
                    </a:lnTo>
                    <a:lnTo>
                      <a:pt x="985884" y="291582"/>
                    </a:lnTo>
                    <a:lnTo>
                      <a:pt x="983708" y="260356"/>
                    </a:lnTo>
                    <a:close/>
                    <a:moveTo>
                      <a:pt x="4612914" y="247213"/>
                    </a:moveTo>
                    <a:lnTo>
                      <a:pt x="4612914" y="278481"/>
                    </a:lnTo>
                    <a:lnTo>
                      <a:pt x="4630997" y="278481"/>
                    </a:lnTo>
                    <a:close/>
                    <a:moveTo>
                      <a:pt x="1685795" y="239343"/>
                    </a:moveTo>
                    <a:lnTo>
                      <a:pt x="1685795" y="449470"/>
                    </a:lnTo>
                    <a:lnTo>
                      <a:pt x="1667774" y="449470"/>
                    </a:lnTo>
                    <a:lnTo>
                      <a:pt x="1719658" y="587908"/>
                    </a:lnTo>
                    <a:lnTo>
                      <a:pt x="1719658" y="239343"/>
                    </a:lnTo>
                    <a:close/>
                    <a:moveTo>
                      <a:pt x="252027" y="231139"/>
                    </a:moveTo>
                    <a:lnTo>
                      <a:pt x="357551" y="270862"/>
                    </a:lnTo>
                    <a:cubicBezTo>
                      <a:pt x="318539" y="381535"/>
                      <a:pt x="281760" y="460228"/>
                      <a:pt x="247213" y="506941"/>
                    </a:cubicBezTo>
                    <a:lnTo>
                      <a:pt x="420254" y="492375"/>
                    </a:lnTo>
                    <a:cubicBezTo>
                      <a:pt x="398432" y="461595"/>
                      <a:pt x="373917" y="427732"/>
                      <a:pt x="346710" y="390785"/>
                    </a:cubicBezTo>
                    <a:lnTo>
                      <a:pt x="441392" y="336203"/>
                    </a:lnTo>
                    <a:cubicBezTo>
                      <a:pt x="490115" y="401585"/>
                      <a:pt x="542716" y="484184"/>
                      <a:pt x="599196" y="584002"/>
                    </a:cubicBezTo>
                    <a:lnTo>
                      <a:pt x="498737" y="638584"/>
                    </a:lnTo>
                    <a:lnTo>
                      <a:pt x="468558" y="588648"/>
                    </a:lnTo>
                    <a:cubicBezTo>
                      <a:pt x="339385" y="604358"/>
                      <a:pt x="201197" y="617502"/>
                      <a:pt x="53997" y="628078"/>
                    </a:cubicBezTo>
                    <a:lnTo>
                      <a:pt x="34156" y="517824"/>
                    </a:lnTo>
                    <a:lnTo>
                      <a:pt x="128797" y="515062"/>
                    </a:lnTo>
                    <a:cubicBezTo>
                      <a:pt x="167418" y="454619"/>
                      <a:pt x="208495" y="359978"/>
                      <a:pt x="252027" y="231139"/>
                    </a:cubicBezTo>
                    <a:close/>
                    <a:moveTo>
                      <a:pt x="4741616" y="196259"/>
                    </a:moveTo>
                    <a:lnTo>
                      <a:pt x="4729782" y="219921"/>
                    </a:lnTo>
                    <a:cubicBezTo>
                      <a:pt x="4708043" y="254412"/>
                      <a:pt x="4684854" y="273932"/>
                      <a:pt x="4660214" y="278481"/>
                    </a:cubicBezTo>
                    <a:lnTo>
                      <a:pt x="4766253" y="278481"/>
                    </a:lnTo>
                    <a:close/>
                    <a:moveTo>
                      <a:pt x="9402717" y="172269"/>
                    </a:moveTo>
                    <a:cubicBezTo>
                      <a:pt x="9464295" y="171228"/>
                      <a:pt x="9510310" y="186456"/>
                      <a:pt x="9540762" y="217954"/>
                    </a:cubicBezTo>
                    <a:cubicBezTo>
                      <a:pt x="9574946" y="253952"/>
                      <a:pt x="9591159" y="297917"/>
                      <a:pt x="9589401" y="349848"/>
                    </a:cubicBezTo>
                    <a:cubicBezTo>
                      <a:pt x="9587587" y="398906"/>
                      <a:pt x="9569155" y="444364"/>
                      <a:pt x="9534106" y="486221"/>
                    </a:cubicBezTo>
                    <a:cubicBezTo>
                      <a:pt x="9486332" y="552301"/>
                      <a:pt x="9399882" y="597829"/>
                      <a:pt x="9274755" y="622804"/>
                    </a:cubicBezTo>
                    <a:lnTo>
                      <a:pt x="9231976" y="526698"/>
                    </a:lnTo>
                    <a:cubicBezTo>
                      <a:pt x="9275703" y="520754"/>
                      <a:pt x="9317157" y="508908"/>
                      <a:pt x="9356336" y="491161"/>
                    </a:cubicBezTo>
                    <a:cubicBezTo>
                      <a:pt x="9397412" y="474808"/>
                      <a:pt x="9427508" y="455330"/>
                      <a:pt x="9446623" y="432727"/>
                    </a:cubicBezTo>
                    <a:cubicBezTo>
                      <a:pt x="9468138" y="407919"/>
                      <a:pt x="9478896" y="377544"/>
                      <a:pt x="9478896" y="341602"/>
                    </a:cubicBezTo>
                    <a:cubicBezTo>
                      <a:pt x="9478896" y="307363"/>
                      <a:pt x="9462655" y="286182"/>
                      <a:pt x="9430173" y="278062"/>
                    </a:cubicBezTo>
                    <a:cubicBezTo>
                      <a:pt x="9368921" y="264500"/>
                      <a:pt x="9272606" y="290117"/>
                      <a:pt x="9141228" y="354913"/>
                    </a:cubicBezTo>
                    <a:lnTo>
                      <a:pt x="9100668" y="255375"/>
                    </a:lnTo>
                    <a:cubicBezTo>
                      <a:pt x="9200317" y="213238"/>
                      <a:pt x="9278745" y="187691"/>
                      <a:pt x="9335951" y="178733"/>
                    </a:cubicBezTo>
                    <a:cubicBezTo>
                      <a:pt x="9359935" y="174771"/>
                      <a:pt x="9382191" y="172616"/>
                      <a:pt x="9402717" y="172269"/>
                    </a:cubicBezTo>
                    <a:close/>
                    <a:moveTo>
                      <a:pt x="6475256" y="171031"/>
                    </a:moveTo>
                    <a:lnTo>
                      <a:pt x="6475256" y="178649"/>
                    </a:lnTo>
                    <a:lnTo>
                      <a:pt x="6532727" y="178649"/>
                    </a:lnTo>
                    <a:lnTo>
                      <a:pt x="6532727" y="171031"/>
                    </a:lnTo>
                    <a:close/>
                    <a:moveTo>
                      <a:pt x="1514764" y="157888"/>
                    </a:moveTo>
                    <a:cubicBezTo>
                      <a:pt x="1511471" y="174240"/>
                      <a:pt x="1501076" y="183784"/>
                      <a:pt x="1483579" y="186519"/>
                    </a:cubicBezTo>
                    <a:lnTo>
                      <a:pt x="1514764" y="186519"/>
                    </a:lnTo>
                    <a:close/>
                    <a:moveTo>
                      <a:pt x="1622757" y="155293"/>
                    </a:moveTo>
                    <a:lnTo>
                      <a:pt x="1622757" y="186519"/>
                    </a:lnTo>
                    <a:lnTo>
                      <a:pt x="1664416" y="186519"/>
                    </a:lnTo>
                    <a:lnTo>
                      <a:pt x="1660571" y="184983"/>
                    </a:lnTo>
                    <a:cubicBezTo>
                      <a:pt x="1649112" y="179191"/>
                      <a:pt x="1636508" y="169294"/>
                      <a:pt x="1622757" y="155293"/>
                    </a:cubicBezTo>
                    <a:close/>
                    <a:moveTo>
                      <a:pt x="1790858" y="152656"/>
                    </a:moveTo>
                    <a:lnTo>
                      <a:pt x="1790858" y="181287"/>
                    </a:lnTo>
                    <a:lnTo>
                      <a:pt x="1919278" y="181287"/>
                    </a:lnTo>
                    <a:lnTo>
                      <a:pt x="1919278" y="152656"/>
                    </a:lnTo>
                    <a:close/>
                    <a:moveTo>
                      <a:pt x="1677633" y="144786"/>
                    </a:moveTo>
                    <a:lnTo>
                      <a:pt x="1672035" y="186519"/>
                    </a:lnTo>
                    <a:lnTo>
                      <a:pt x="1677633" y="186519"/>
                    </a:lnTo>
                    <a:close/>
                    <a:moveTo>
                      <a:pt x="4759082" y="139512"/>
                    </a:moveTo>
                    <a:cubicBezTo>
                      <a:pt x="4757533" y="153521"/>
                      <a:pt x="4754317" y="167226"/>
                      <a:pt x="4749433" y="180627"/>
                    </a:cubicBezTo>
                    <a:lnTo>
                      <a:pt x="4746487" y="186519"/>
                    </a:lnTo>
                    <a:lnTo>
                      <a:pt x="4778253" y="186519"/>
                    </a:lnTo>
                    <a:cubicBezTo>
                      <a:pt x="4790391" y="186519"/>
                      <a:pt x="4796461" y="182068"/>
                      <a:pt x="4796461" y="173166"/>
                    </a:cubicBezTo>
                    <a:lnTo>
                      <a:pt x="4799098" y="139512"/>
                    </a:lnTo>
                    <a:close/>
                    <a:moveTo>
                      <a:pt x="870650" y="131643"/>
                    </a:moveTo>
                    <a:lnTo>
                      <a:pt x="870650" y="162911"/>
                    </a:lnTo>
                    <a:lnTo>
                      <a:pt x="1159260" y="162911"/>
                    </a:lnTo>
                    <a:lnTo>
                      <a:pt x="1159260" y="131643"/>
                    </a:lnTo>
                    <a:close/>
                    <a:moveTo>
                      <a:pt x="1567379" y="115863"/>
                    </a:moveTo>
                    <a:cubicBezTo>
                      <a:pt x="1556859" y="128699"/>
                      <a:pt x="1547302" y="134741"/>
                      <a:pt x="1538707" y="133987"/>
                    </a:cubicBezTo>
                    <a:lnTo>
                      <a:pt x="1596178" y="133987"/>
                    </a:lnTo>
                    <a:cubicBezTo>
                      <a:pt x="1582058" y="129271"/>
                      <a:pt x="1572458" y="123230"/>
                      <a:pt x="1567379" y="115863"/>
                    </a:cubicBezTo>
                    <a:close/>
                    <a:moveTo>
                      <a:pt x="8258160" y="107711"/>
                    </a:moveTo>
                    <a:cubicBezTo>
                      <a:pt x="8285095" y="106811"/>
                      <a:pt x="8307256" y="108551"/>
                      <a:pt x="8324641" y="112933"/>
                    </a:cubicBezTo>
                    <a:cubicBezTo>
                      <a:pt x="8406459" y="136875"/>
                      <a:pt x="8455419" y="190035"/>
                      <a:pt x="8471520" y="272411"/>
                    </a:cubicBezTo>
                    <a:cubicBezTo>
                      <a:pt x="8482180" y="332101"/>
                      <a:pt x="8470948" y="387618"/>
                      <a:pt x="8437824" y="438964"/>
                    </a:cubicBezTo>
                    <a:cubicBezTo>
                      <a:pt x="8411593" y="483194"/>
                      <a:pt x="8370740" y="519624"/>
                      <a:pt x="8315264" y="548255"/>
                    </a:cubicBezTo>
                    <a:cubicBezTo>
                      <a:pt x="8273881" y="571667"/>
                      <a:pt x="8190737" y="585132"/>
                      <a:pt x="8065833" y="588648"/>
                    </a:cubicBezTo>
                    <a:lnTo>
                      <a:pt x="8043314" y="476092"/>
                    </a:lnTo>
                    <a:cubicBezTo>
                      <a:pt x="8076298" y="473971"/>
                      <a:pt x="8107705" y="472032"/>
                      <a:pt x="8137536" y="470274"/>
                    </a:cubicBezTo>
                    <a:cubicBezTo>
                      <a:pt x="8171636" y="468599"/>
                      <a:pt x="8198606" y="465460"/>
                      <a:pt x="8218447" y="460856"/>
                    </a:cubicBezTo>
                    <a:cubicBezTo>
                      <a:pt x="8281401" y="446847"/>
                      <a:pt x="8325938" y="411993"/>
                      <a:pt x="8352057" y="356294"/>
                    </a:cubicBezTo>
                    <a:cubicBezTo>
                      <a:pt x="8365117" y="330873"/>
                      <a:pt x="8366512" y="304139"/>
                      <a:pt x="8356243" y="276095"/>
                    </a:cubicBezTo>
                    <a:cubicBezTo>
                      <a:pt x="8346588" y="248720"/>
                      <a:pt x="8327571" y="229465"/>
                      <a:pt x="8299191" y="218331"/>
                    </a:cubicBezTo>
                    <a:cubicBezTo>
                      <a:pt x="8266625" y="206052"/>
                      <a:pt x="8213284" y="208480"/>
                      <a:pt x="8139168" y="225614"/>
                    </a:cubicBezTo>
                    <a:cubicBezTo>
                      <a:pt x="8066726" y="243501"/>
                      <a:pt x="7992638" y="262951"/>
                      <a:pt x="7916902" y="283964"/>
                    </a:cubicBezTo>
                    <a:lnTo>
                      <a:pt x="7890992" y="180742"/>
                    </a:lnTo>
                    <a:lnTo>
                      <a:pt x="8028328" y="141815"/>
                    </a:lnTo>
                    <a:cubicBezTo>
                      <a:pt x="8068568" y="133248"/>
                      <a:pt x="8113468" y="125420"/>
                      <a:pt x="8163027" y="118332"/>
                    </a:cubicBezTo>
                    <a:cubicBezTo>
                      <a:pt x="8199514" y="112151"/>
                      <a:pt x="8231224" y="108611"/>
                      <a:pt x="8258160" y="107711"/>
                    </a:cubicBezTo>
                    <a:close/>
                    <a:moveTo>
                      <a:pt x="146587" y="91920"/>
                    </a:moveTo>
                    <a:lnTo>
                      <a:pt x="249850" y="147842"/>
                    </a:lnTo>
                    <a:cubicBezTo>
                      <a:pt x="240669" y="193607"/>
                      <a:pt x="219071" y="237976"/>
                      <a:pt x="185054" y="280950"/>
                    </a:cubicBezTo>
                    <a:cubicBezTo>
                      <a:pt x="151038" y="323924"/>
                      <a:pt x="109375" y="356448"/>
                      <a:pt x="60066" y="378521"/>
                    </a:cubicBezTo>
                    <a:lnTo>
                      <a:pt x="0" y="277267"/>
                    </a:lnTo>
                    <a:cubicBezTo>
                      <a:pt x="43365" y="253017"/>
                      <a:pt x="72931" y="232144"/>
                      <a:pt x="88697" y="214647"/>
                    </a:cubicBezTo>
                    <a:cubicBezTo>
                      <a:pt x="115514" y="184426"/>
                      <a:pt x="134811" y="143517"/>
                      <a:pt x="146587" y="91920"/>
                    </a:cubicBezTo>
                    <a:close/>
                    <a:moveTo>
                      <a:pt x="6116636" y="42025"/>
                    </a:moveTo>
                    <a:lnTo>
                      <a:pt x="6133547" y="148763"/>
                    </a:lnTo>
                    <a:cubicBezTo>
                      <a:pt x="6085159" y="156604"/>
                      <a:pt x="6055175" y="162199"/>
                      <a:pt x="6043594" y="165548"/>
                    </a:cubicBezTo>
                    <a:cubicBezTo>
                      <a:pt x="6019930" y="172329"/>
                      <a:pt x="5994467" y="185082"/>
                      <a:pt x="5967203" y="203806"/>
                    </a:cubicBezTo>
                    <a:cubicBezTo>
                      <a:pt x="5929615" y="229423"/>
                      <a:pt x="5898012" y="264472"/>
                      <a:pt x="5872395" y="308953"/>
                    </a:cubicBezTo>
                    <a:cubicBezTo>
                      <a:pt x="5841616" y="361052"/>
                      <a:pt x="5836732" y="405296"/>
                      <a:pt x="5857745" y="441685"/>
                    </a:cubicBezTo>
                    <a:cubicBezTo>
                      <a:pt x="5872144" y="465097"/>
                      <a:pt x="5896854" y="481812"/>
                      <a:pt x="5931875" y="491830"/>
                    </a:cubicBezTo>
                    <a:cubicBezTo>
                      <a:pt x="5946889" y="496853"/>
                      <a:pt x="5980849" y="503216"/>
                      <a:pt x="6033757" y="510918"/>
                    </a:cubicBezTo>
                    <a:lnTo>
                      <a:pt x="6002364" y="614935"/>
                    </a:lnTo>
                    <a:cubicBezTo>
                      <a:pt x="5948116" y="606005"/>
                      <a:pt x="5907193" y="596364"/>
                      <a:pt x="5879595" y="586011"/>
                    </a:cubicBezTo>
                    <a:cubicBezTo>
                      <a:pt x="5835449" y="571305"/>
                      <a:pt x="5800065" y="548715"/>
                      <a:pt x="5773443" y="518243"/>
                    </a:cubicBezTo>
                    <a:cubicBezTo>
                      <a:pt x="5726144" y="466730"/>
                      <a:pt x="5715791" y="404612"/>
                      <a:pt x="5742384" y="331891"/>
                    </a:cubicBezTo>
                    <a:cubicBezTo>
                      <a:pt x="5765267" y="272007"/>
                      <a:pt x="5805367" y="222768"/>
                      <a:pt x="5862684" y="184175"/>
                    </a:cubicBezTo>
                    <a:cubicBezTo>
                      <a:pt x="5813152" y="192881"/>
                      <a:pt x="5718944" y="202508"/>
                      <a:pt x="5580059" y="213057"/>
                    </a:cubicBezTo>
                    <a:lnTo>
                      <a:pt x="5565912" y="105607"/>
                    </a:lnTo>
                    <a:cubicBezTo>
                      <a:pt x="5778745" y="94864"/>
                      <a:pt x="5962320" y="73670"/>
                      <a:pt x="6116636" y="42025"/>
                    </a:cubicBezTo>
                    <a:close/>
                    <a:moveTo>
                      <a:pt x="760019" y="34198"/>
                    </a:moveTo>
                    <a:lnTo>
                      <a:pt x="1267253" y="34198"/>
                    </a:lnTo>
                    <a:lnTo>
                      <a:pt x="1267253" y="260356"/>
                    </a:lnTo>
                    <a:lnTo>
                      <a:pt x="1093920" y="260356"/>
                    </a:lnTo>
                    <a:lnTo>
                      <a:pt x="1096096" y="291582"/>
                    </a:lnTo>
                    <a:lnTo>
                      <a:pt x="1319785" y="291582"/>
                    </a:lnTo>
                    <a:lnTo>
                      <a:pt x="1319785" y="389027"/>
                    </a:lnTo>
                    <a:lnTo>
                      <a:pt x="1117528" y="389027"/>
                    </a:lnTo>
                    <a:cubicBezTo>
                      <a:pt x="1120904" y="397008"/>
                      <a:pt x="1128676" y="413165"/>
                      <a:pt x="1140842" y="437499"/>
                    </a:cubicBezTo>
                    <a:cubicBezTo>
                      <a:pt x="1154488" y="463088"/>
                      <a:pt x="1167157" y="480919"/>
                      <a:pt x="1178849" y="490993"/>
                    </a:cubicBezTo>
                    <a:cubicBezTo>
                      <a:pt x="1191295" y="503355"/>
                      <a:pt x="1201913" y="503272"/>
                      <a:pt x="1210704" y="490742"/>
                    </a:cubicBezTo>
                    <a:cubicBezTo>
                      <a:pt x="1220358" y="477878"/>
                      <a:pt x="1228339" y="455261"/>
                      <a:pt x="1234646" y="422890"/>
                    </a:cubicBezTo>
                    <a:lnTo>
                      <a:pt x="1335566" y="475924"/>
                    </a:lnTo>
                    <a:cubicBezTo>
                      <a:pt x="1333668" y="498053"/>
                      <a:pt x="1326566" y="523168"/>
                      <a:pt x="1314260" y="551269"/>
                    </a:cubicBezTo>
                    <a:cubicBezTo>
                      <a:pt x="1306697" y="572114"/>
                      <a:pt x="1295870" y="589569"/>
                      <a:pt x="1281778" y="603633"/>
                    </a:cubicBezTo>
                    <a:cubicBezTo>
                      <a:pt x="1258003" y="628664"/>
                      <a:pt x="1228883" y="637635"/>
                      <a:pt x="1194420" y="630548"/>
                    </a:cubicBezTo>
                    <a:cubicBezTo>
                      <a:pt x="1161493" y="623236"/>
                      <a:pt x="1131341" y="606842"/>
                      <a:pt x="1103966" y="581364"/>
                    </a:cubicBezTo>
                    <a:cubicBezTo>
                      <a:pt x="1084041" y="563282"/>
                      <a:pt x="1065080" y="535321"/>
                      <a:pt x="1047081" y="497481"/>
                    </a:cubicBezTo>
                    <a:cubicBezTo>
                      <a:pt x="1023947" y="449428"/>
                      <a:pt x="1009353" y="413277"/>
                      <a:pt x="1003297" y="389027"/>
                    </a:cubicBezTo>
                    <a:lnTo>
                      <a:pt x="870650" y="389027"/>
                    </a:lnTo>
                    <a:lnTo>
                      <a:pt x="870650" y="496435"/>
                    </a:lnTo>
                    <a:cubicBezTo>
                      <a:pt x="905727" y="491384"/>
                      <a:pt x="952133" y="479120"/>
                      <a:pt x="1009869" y="459642"/>
                    </a:cubicBezTo>
                    <a:lnTo>
                      <a:pt x="1043983" y="564789"/>
                    </a:lnTo>
                    <a:cubicBezTo>
                      <a:pt x="1008292" y="577123"/>
                      <a:pt x="957798" y="591034"/>
                      <a:pt x="892499" y="606521"/>
                    </a:cubicBezTo>
                    <a:cubicBezTo>
                      <a:pt x="824829" y="620892"/>
                      <a:pt x="774432" y="630701"/>
                      <a:pt x="741309" y="635947"/>
                    </a:cubicBezTo>
                    <a:lnTo>
                      <a:pt x="710124" y="526782"/>
                    </a:lnTo>
                    <a:lnTo>
                      <a:pt x="760019" y="518661"/>
                    </a:lnTo>
                    <a:close/>
                    <a:moveTo>
                      <a:pt x="3925886" y="34156"/>
                    </a:moveTo>
                    <a:lnTo>
                      <a:pt x="4036182" y="54331"/>
                    </a:lnTo>
                    <a:lnTo>
                      <a:pt x="3999389" y="110296"/>
                    </a:lnTo>
                    <a:cubicBezTo>
                      <a:pt x="4038986" y="108649"/>
                      <a:pt x="4086272" y="104282"/>
                      <a:pt x="4141245" y="97194"/>
                    </a:cubicBezTo>
                    <a:lnTo>
                      <a:pt x="4141245" y="196648"/>
                    </a:lnTo>
                    <a:cubicBezTo>
                      <a:pt x="4077370" y="202313"/>
                      <a:pt x="4013104" y="206834"/>
                      <a:pt x="3948448" y="210210"/>
                    </a:cubicBezTo>
                    <a:lnTo>
                      <a:pt x="3925844" y="231139"/>
                    </a:lnTo>
                    <a:cubicBezTo>
                      <a:pt x="3996194" y="197876"/>
                      <a:pt x="4049800" y="208383"/>
                      <a:pt x="4086663" y="262658"/>
                    </a:cubicBezTo>
                    <a:cubicBezTo>
                      <a:pt x="4120093" y="249264"/>
                      <a:pt x="4158309" y="235255"/>
                      <a:pt x="4201311" y="220633"/>
                    </a:cubicBezTo>
                    <a:lnTo>
                      <a:pt x="4238439" y="314939"/>
                    </a:lnTo>
                    <a:cubicBezTo>
                      <a:pt x="4187177" y="334500"/>
                      <a:pt x="4142431" y="352234"/>
                      <a:pt x="4104201" y="368140"/>
                    </a:cubicBezTo>
                    <a:lnTo>
                      <a:pt x="4101522" y="465209"/>
                    </a:lnTo>
                    <a:lnTo>
                      <a:pt x="3991226" y="462362"/>
                    </a:lnTo>
                    <a:lnTo>
                      <a:pt x="3993822" y="417951"/>
                    </a:lnTo>
                    <a:cubicBezTo>
                      <a:pt x="3981320" y="427551"/>
                      <a:pt x="3971749" y="435671"/>
                      <a:pt x="3965107" y="442313"/>
                    </a:cubicBezTo>
                    <a:cubicBezTo>
                      <a:pt x="3952605" y="453251"/>
                      <a:pt x="3945657" y="465083"/>
                      <a:pt x="3944262" y="477808"/>
                    </a:cubicBezTo>
                    <a:cubicBezTo>
                      <a:pt x="3944262" y="489584"/>
                      <a:pt x="3954001" y="497718"/>
                      <a:pt x="3973479" y="502211"/>
                    </a:cubicBezTo>
                    <a:cubicBezTo>
                      <a:pt x="3990975" y="505392"/>
                      <a:pt x="4017081" y="506983"/>
                      <a:pt x="4051795" y="506983"/>
                    </a:cubicBezTo>
                    <a:cubicBezTo>
                      <a:pt x="4091616" y="506983"/>
                      <a:pt x="4144189" y="501709"/>
                      <a:pt x="4209516" y="491161"/>
                    </a:cubicBezTo>
                    <a:lnTo>
                      <a:pt x="4198214" y="598108"/>
                    </a:lnTo>
                    <a:cubicBezTo>
                      <a:pt x="4134339" y="609326"/>
                      <a:pt x="4064269" y="612311"/>
                      <a:pt x="3988003" y="607065"/>
                    </a:cubicBezTo>
                    <a:cubicBezTo>
                      <a:pt x="3948238" y="603438"/>
                      <a:pt x="3915157" y="594243"/>
                      <a:pt x="3888758" y="579481"/>
                    </a:cubicBezTo>
                    <a:cubicBezTo>
                      <a:pt x="3852007" y="560784"/>
                      <a:pt x="3833631" y="529642"/>
                      <a:pt x="3833631" y="486054"/>
                    </a:cubicBezTo>
                    <a:cubicBezTo>
                      <a:pt x="3833631" y="453656"/>
                      <a:pt x="3847472" y="422695"/>
                      <a:pt x="3875154" y="393171"/>
                    </a:cubicBezTo>
                    <a:cubicBezTo>
                      <a:pt x="3899572" y="366996"/>
                      <a:pt x="3934760" y="341463"/>
                      <a:pt x="3980720" y="316571"/>
                    </a:cubicBezTo>
                    <a:cubicBezTo>
                      <a:pt x="3977427" y="312358"/>
                      <a:pt x="3969893" y="310251"/>
                      <a:pt x="3958117" y="310251"/>
                    </a:cubicBezTo>
                    <a:cubicBezTo>
                      <a:pt x="3945113" y="311869"/>
                      <a:pt x="3927588" y="317994"/>
                      <a:pt x="3905543" y="328626"/>
                    </a:cubicBezTo>
                    <a:cubicBezTo>
                      <a:pt x="3878587" y="343305"/>
                      <a:pt x="3844570" y="373945"/>
                      <a:pt x="3803494" y="420546"/>
                    </a:cubicBezTo>
                    <a:lnTo>
                      <a:pt x="3725931" y="365001"/>
                    </a:lnTo>
                    <a:cubicBezTo>
                      <a:pt x="3763073" y="309693"/>
                      <a:pt x="3798094" y="258166"/>
                      <a:pt x="3830994" y="210420"/>
                    </a:cubicBezTo>
                    <a:lnTo>
                      <a:pt x="3762682" y="210420"/>
                    </a:lnTo>
                    <a:lnTo>
                      <a:pt x="3762682" y="112974"/>
                    </a:lnTo>
                    <a:lnTo>
                      <a:pt x="3883359" y="112974"/>
                    </a:lnTo>
                    <a:close/>
                    <a:moveTo>
                      <a:pt x="223271" y="31561"/>
                    </a:moveTo>
                    <a:lnTo>
                      <a:pt x="451773" y="31561"/>
                    </a:lnTo>
                    <a:cubicBezTo>
                      <a:pt x="453615" y="76405"/>
                      <a:pt x="469897" y="121862"/>
                      <a:pt x="500621" y="167934"/>
                    </a:cubicBezTo>
                    <a:cubicBezTo>
                      <a:pt x="528387" y="209569"/>
                      <a:pt x="569994" y="243264"/>
                      <a:pt x="625441" y="269021"/>
                    </a:cubicBezTo>
                    <a:lnTo>
                      <a:pt x="563073" y="378521"/>
                    </a:lnTo>
                    <a:cubicBezTo>
                      <a:pt x="511783" y="358262"/>
                      <a:pt x="465600" y="322236"/>
                      <a:pt x="424523" y="270444"/>
                    </a:cubicBezTo>
                    <a:cubicBezTo>
                      <a:pt x="390646" y="227637"/>
                      <a:pt x="366229" y="180491"/>
                      <a:pt x="351272" y="129006"/>
                    </a:cubicBezTo>
                    <a:lnTo>
                      <a:pt x="223271" y="129006"/>
                    </a:lnTo>
                    <a:close/>
                    <a:moveTo>
                      <a:pt x="8924706" y="31519"/>
                    </a:moveTo>
                    <a:lnTo>
                      <a:pt x="8982889" y="113058"/>
                    </a:lnTo>
                    <a:lnTo>
                      <a:pt x="8925418" y="150019"/>
                    </a:lnTo>
                    <a:lnTo>
                      <a:pt x="8866984" y="67768"/>
                    </a:lnTo>
                    <a:close/>
                    <a:moveTo>
                      <a:pt x="9240808" y="28882"/>
                    </a:moveTo>
                    <a:cubicBezTo>
                      <a:pt x="9311520" y="44788"/>
                      <a:pt x="9393603" y="57359"/>
                      <a:pt x="9487058" y="66596"/>
                    </a:cubicBezTo>
                    <a:lnTo>
                      <a:pt x="9472701" y="163162"/>
                    </a:lnTo>
                    <a:cubicBezTo>
                      <a:pt x="9388399" y="157860"/>
                      <a:pt x="9306413" y="146810"/>
                      <a:pt x="9226744" y="130011"/>
                    </a:cubicBezTo>
                    <a:close/>
                    <a:moveTo>
                      <a:pt x="8724751" y="28882"/>
                    </a:moveTo>
                    <a:cubicBezTo>
                      <a:pt x="8732146" y="117760"/>
                      <a:pt x="8746071" y="185179"/>
                      <a:pt x="8766525" y="231139"/>
                    </a:cubicBezTo>
                    <a:cubicBezTo>
                      <a:pt x="8827526" y="201895"/>
                      <a:pt x="8896940" y="173878"/>
                      <a:pt x="8974768" y="147089"/>
                    </a:cubicBezTo>
                    <a:lnTo>
                      <a:pt x="9009134" y="244743"/>
                    </a:lnTo>
                    <a:cubicBezTo>
                      <a:pt x="8941101" y="263495"/>
                      <a:pt x="8876249" y="287871"/>
                      <a:pt x="8814578" y="317869"/>
                    </a:cubicBezTo>
                    <a:cubicBezTo>
                      <a:pt x="8736025" y="355374"/>
                      <a:pt x="8688767" y="386879"/>
                      <a:pt x="8672805" y="412384"/>
                    </a:cubicBezTo>
                    <a:cubicBezTo>
                      <a:pt x="8653634" y="440596"/>
                      <a:pt x="8653704" y="464665"/>
                      <a:pt x="8673015" y="484589"/>
                    </a:cubicBezTo>
                    <a:cubicBezTo>
                      <a:pt x="8683116" y="496393"/>
                      <a:pt x="8700892" y="503885"/>
                      <a:pt x="8726342" y="507067"/>
                    </a:cubicBezTo>
                    <a:cubicBezTo>
                      <a:pt x="8750368" y="508713"/>
                      <a:pt x="8778273" y="508741"/>
                      <a:pt x="8810057" y="507150"/>
                    </a:cubicBezTo>
                    <a:cubicBezTo>
                      <a:pt x="8881579" y="501932"/>
                      <a:pt x="8950993" y="488719"/>
                      <a:pt x="9018301" y="467511"/>
                    </a:cubicBezTo>
                    <a:lnTo>
                      <a:pt x="9035420" y="576216"/>
                    </a:lnTo>
                    <a:cubicBezTo>
                      <a:pt x="8968113" y="593210"/>
                      <a:pt x="8906986" y="603493"/>
                      <a:pt x="8852041" y="607065"/>
                    </a:cubicBezTo>
                    <a:cubicBezTo>
                      <a:pt x="8772232" y="614069"/>
                      <a:pt x="8709389" y="612102"/>
                      <a:pt x="8663513" y="601163"/>
                    </a:cubicBezTo>
                    <a:cubicBezTo>
                      <a:pt x="8582141" y="583109"/>
                      <a:pt x="8540534" y="538739"/>
                      <a:pt x="8538693" y="468055"/>
                    </a:cubicBezTo>
                    <a:cubicBezTo>
                      <a:pt x="8536935" y="428625"/>
                      <a:pt x="8551669" y="389055"/>
                      <a:pt x="8582895" y="349346"/>
                    </a:cubicBezTo>
                    <a:cubicBezTo>
                      <a:pt x="8605358" y="322669"/>
                      <a:pt x="8636152" y="299479"/>
                      <a:pt x="8675275" y="279778"/>
                    </a:cubicBezTo>
                    <a:cubicBezTo>
                      <a:pt x="8642096" y="221177"/>
                      <a:pt x="8621083" y="146907"/>
                      <a:pt x="8612237" y="56969"/>
                    </a:cubicBezTo>
                    <a:close/>
                    <a:moveTo>
                      <a:pt x="5117032" y="28882"/>
                    </a:moveTo>
                    <a:cubicBezTo>
                      <a:pt x="5192711" y="39514"/>
                      <a:pt x="5273092" y="46671"/>
                      <a:pt x="5358175" y="50355"/>
                    </a:cubicBezTo>
                    <a:lnTo>
                      <a:pt x="5349614" y="156103"/>
                    </a:lnTo>
                    <a:lnTo>
                      <a:pt x="5382956" y="147089"/>
                    </a:lnTo>
                    <a:lnTo>
                      <a:pt x="5434315" y="227958"/>
                    </a:lnTo>
                    <a:cubicBezTo>
                      <a:pt x="5387518" y="270486"/>
                      <a:pt x="5345492" y="309204"/>
                      <a:pt x="5308239" y="344114"/>
                    </a:cubicBezTo>
                    <a:cubicBezTo>
                      <a:pt x="5331428" y="344114"/>
                      <a:pt x="5346985" y="354034"/>
                      <a:pt x="5354910" y="373875"/>
                    </a:cubicBezTo>
                    <a:cubicBezTo>
                      <a:pt x="5360575" y="389083"/>
                      <a:pt x="5361622" y="411100"/>
                      <a:pt x="5358050" y="439927"/>
                    </a:cubicBezTo>
                    <a:cubicBezTo>
                      <a:pt x="5351130" y="486333"/>
                      <a:pt x="5362305" y="509592"/>
                      <a:pt x="5391578" y="509704"/>
                    </a:cubicBezTo>
                    <a:cubicBezTo>
                      <a:pt x="5418647" y="508002"/>
                      <a:pt x="5463546" y="499197"/>
                      <a:pt x="5526277" y="483291"/>
                    </a:cubicBezTo>
                    <a:lnTo>
                      <a:pt x="5526277" y="592415"/>
                    </a:lnTo>
                    <a:cubicBezTo>
                      <a:pt x="5438766" y="610916"/>
                      <a:pt x="5373119" y="617488"/>
                      <a:pt x="5329335" y="612130"/>
                    </a:cubicBezTo>
                    <a:cubicBezTo>
                      <a:pt x="5283711" y="604512"/>
                      <a:pt x="5259949" y="576621"/>
                      <a:pt x="5258051" y="528456"/>
                    </a:cubicBezTo>
                    <a:lnTo>
                      <a:pt x="5255414" y="455288"/>
                    </a:lnTo>
                    <a:cubicBezTo>
                      <a:pt x="5254159" y="439131"/>
                      <a:pt x="5248452" y="432811"/>
                      <a:pt x="5238295" y="436327"/>
                    </a:cubicBezTo>
                    <a:cubicBezTo>
                      <a:pt x="5228025" y="437806"/>
                      <a:pt x="5216124" y="445689"/>
                      <a:pt x="5202589" y="459977"/>
                    </a:cubicBezTo>
                    <a:cubicBezTo>
                      <a:pt x="5167150" y="503006"/>
                      <a:pt x="5124831" y="554659"/>
                      <a:pt x="5075634" y="614935"/>
                    </a:cubicBezTo>
                    <a:lnTo>
                      <a:pt x="4995393" y="553696"/>
                    </a:lnTo>
                    <a:cubicBezTo>
                      <a:pt x="5075425" y="457284"/>
                      <a:pt x="5154216" y="367373"/>
                      <a:pt x="5231764" y="283964"/>
                    </a:cubicBezTo>
                    <a:cubicBezTo>
                      <a:pt x="5187283" y="297945"/>
                      <a:pt x="5124650" y="309330"/>
                      <a:pt x="5043864" y="318120"/>
                    </a:cubicBezTo>
                    <a:lnTo>
                      <a:pt x="5026912" y="208117"/>
                    </a:lnTo>
                    <a:cubicBezTo>
                      <a:pt x="5123059" y="202676"/>
                      <a:pt x="5213855" y="189873"/>
                      <a:pt x="5299297" y="169708"/>
                    </a:cubicBezTo>
                    <a:lnTo>
                      <a:pt x="5344541" y="157475"/>
                    </a:lnTo>
                    <a:lnTo>
                      <a:pt x="5212416" y="146398"/>
                    </a:lnTo>
                    <a:cubicBezTo>
                      <a:pt x="5171346" y="142268"/>
                      <a:pt x="5134891" y="137838"/>
                      <a:pt x="5103051" y="133108"/>
                    </a:cubicBezTo>
                    <a:close/>
                    <a:moveTo>
                      <a:pt x="6905202" y="26245"/>
                    </a:moveTo>
                    <a:lnTo>
                      <a:pt x="7020855" y="37546"/>
                    </a:lnTo>
                    <a:cubicBezTo>
                      <a:pt x="7015497" y="95617"/>
                      <a:pt x="7011953" y="151567"/>
                      <a:pt x="7010223" y="205397"/>
                    </a:cubicBezTo>
                    <a:cubicBezTo>
                      <a:pt x="7008465" y="261430"/>
                      <a:pt x="7006749" y="315148"/>
                      <a:pt x="7005075" y="366550"/>
                    </a:cubicBezTo>
                    <a:cubicBezTo>
                      <a:pt x="7005075" y="384939"/>
                      <a:pt x="7005075" y="403761"/>
                      <a:pt x="7005075" y="423016"/>
                    </a:cubicBezTo>
                    <a:cubicBezTo>
                      <a:pt x="7005075" y="447126"/>
                      <a:pt x="7008493" y="465153"/>
                      <a:pt x="7015330" y="477096"/>
                    </a:cubicBezTo>
                    <a:cubicBezTo>
                      <a:pt x="7022781" y="493505"/>
                      <a:pt x="7040333" y="501709"/>
                      <a:pt x="7067987" y="501709"/>
                    </a:cubicBezTo>
                    <a:cubicBezTo>
                      <a:pt x="7092488" y="501709"/>
                      <a:pt x="7115426" y="495960"/>
                      <a:pt x="7136802" y="484463"/>
                    </a:cubicBezTo>
                    <a:cubicBezTo>
                      <a:pt x="7194817" y="455442"/>
                      <a:pt x="7244321" y="396394"/>
                      <a:pt x="7285314" y="307321"/>
                    </a:cubicBezTo>
                    <a:lnTo>
                      <a:pt x="7372797" y="380614"/>
                    </a:lnTo>
                    <a:cubicBezTo>
                      <a:pt x="7329432" y="461735"/>
                      <a:pt x="7274277" y="522345"/>
                      <a:pt x="7207332" y="562445"/>
                    </a:cubicBezTo>
                    <a:cubicBezTo>
                      <a:pt x="7127412" y="613204"/>
                      <a:pt x="7049779" y="626934"/>
                      <a:pt x="6974435" y="603633"/>
                    </a:cubicBezTo>
                    <a:cubicBezTo>
                      <a:pt x="6943544" y="594564"/>
                      <a:pt x="6922531" y="577053"/>
                      <a:pt x="6911397" y="551101"/>
                    </a:cubicBezTo>
                    <a:cubicBezTo>
                      <a:pt x="6900095" y="526600"/>
                      <a:pt x="6894444" y="492668"/>
                      <a:pt x="6894444" y="449303"/>
                    </a:cubicBezTo>
                    <a:cubicBezTo>
                      <a:pt x="6896202" y="312595"/>
                      <a:pt x="6899788" y="171575"/>
                      <a:pt x="6905202" y="26245"/>
                    </a:cubicBezTo>
                    <a:close/>
                    <a:moveTo>
                      <a:pt x="2408151" y="23691"/>
                    </a:moveTo>
                    <a:lnTo>
                      <a:pt x="2516145" y="23691"/>
                    </a:lnTo>
                    <a:lnTo>
                      <a:pt x="2516145" y="162911"/>
                    </a:lnTo>
                    <a:lnTo>
                      <a:pt x="2576253" y="162911"/>
                    </a:lnTo>
                    <a:lnTo>
                      <a:pt x="2576253" y="23691"/>
                    </a:lnTo>
                    <a:lnTo>
                      <a:pt x="2686883" y="23691"/>
                    </a:lnTo>
                    <a:lnTo>
                      <a:pt x="2686883" y="162911"/>
                    </a:lnTo>
                    <a:lnTo>
                      <a:pt x="2754860" y="162911"/>
                    </a:lnTo>
                    <a:lnTo>
                      <a:pt x="2754860" y="23691"/>
                    </a:lnTo>
                    <a:lnTo>
                      <a:pt x="2865491" y="23691"/>
                    </a:lnTo>
                    <a:lnTo>
                      <a:pt x="2865491" y="162911"/>
                    </a:lnTo>
                    <a:lnTo>
                      <a:pt x="2944309" y="162911"/>
                    </a:lnTo>
                    <a:lnTo>
                      <a:pt x="2944309" y="260356"/>
                    </a:lnTo>
                    <a:lnTo>
                      <a:pt x="2865491" y="260356"/>
                    </a:lnTo>
                    <a:lnTo>
                      <a:pt x="2865491" y="478352"/>
                    </a:lnTo>
                    <a:lnTo>
                      <a:pt x="2754860" y="478352"/>
                    </a:lnTo>
                    <a:lnTo>
                      <a:pt x="2754860" y="454702"/>
                    </a:lnTo>
                    <a:lnTo>
                      <a:pt x="2686883" y="454702"/>
                    </a:lnTo>
                    <a:lnTo>
                      <a:pt x="2686883" y="478352"/>
                    </a:lnTo>
                    <a:lnTo>
                      <a:pt x="2576253" y="478352"/>
                    </a:lnTo>
                    <a:lnTo>
                      <a:pt x="2576253" y="260356"/>
                    </a:lnTo>
                    <a:lnTo>
                      <a:pt x="2516145" y="260356"/>
                    </a:lnTo>
                    <a:lnTo>
                      <a:pt x="2516145" y="509620"/>
                    </a:lnTo>
                    <a:lnTo>
                      <a:pt x="2912790" y="509620"/>
                    </a:lnTo>
                    <a:lnTo>
                      <a:pt x="2912790" y="607065"/>
                    </a:lnTo>
                    <a:lnTo>
                      <a:pt x="2516145" y="607065"/>
                    </a:lnTo>
                    <a:lnTo>
                      <a:pt x="2516145" y="635947"/>
                    </a:lnTo>
                    <a:lnTo>
                      <a:pt x="2408151" y="635947"/>
                    </a:lnTo>
                    <a:lnTo>
                      <a:pt x="2408151" y="260356"/>
                    </a:lnTo>
                    <a:lnTo>
                      <a:pt x="2324101" y="260356"/>
                    </a:lnTo>
                    <a:lnTo>
                      <a:pt x="2324101" y="162911"/>
                    </a:lnTo>
                    <a:lnTo>
                      <a:pt x="2408151" y="162911"/>
                    </a:lnTo>
                    <a:close/>
                    <a:moveTo>
                      <a:pt x="4423507" y="13185"/>
                    </a:moveTo>
                    <a:lnTo>
                      <a:pt x="4528863" y="13185"/>
                    </a:lnTo>
                    <a:lnTo>
                      <a:pt x="4528863" y="81455"/>
                    </a:lnTo>
                    <a:lnTo>
                      <a:pt x="4594539" y="81455"/>
                    </a:lnTo>
                    <a:lnTo>
                      <a:pt x="4594539" y="178901"/>
                    </a:lnTo>
                    <a:lnTo>
                      <a:pt x="4528863" y="178901"/>
                    </a:lnTo>
                    <a:lnTo>
                      <a:pt x="4528863" y="212806"/>
                    </a:lnTo>
                    <a:lnTo>
                      <a:pt x="4583530" y="212806"/>
                    </a:lnTo>
                    <a:cubicBezTo>
                      <a:pt x="4624104" y="186854"/>
                      <a:pt x="4646931" y="162423"/>
                      <a:pt x="4652009" y="139512"/>
                    </a:cubicBezTo>
                    <a:lnTo>
                      <a:pt x="4596841" y="139512"/>
                    </a:lnTo>
                    <a:lnTo>
                      <a:pt x="4596841" y="42067"/>
                    </a:lnTo>
                    <a:lnTo>
                      <a:pt x="4912366" y="42067"/>
                    </a:lnTo>
                    <a:lnTo>
                      <a:pt x="4906966" y="205397"/>
                    </a:lnTo>
                    <a:cubicBezTo>
                      <a:pt x="4905522" y="243383"/>
                      <a:pt x="4890877" y="267124"/>
                      <a:pt x="4863031" y="276621"/>
                    </a:cubicBezTo>
                    <a:lnTo>
                      <a:pt x="4855184" y="278481"/>
                    </a:lnTo>
                    <a:lnTo>
                      <a:pt x="4891353" y="278481"/>
                    </a:lnTo>
                    <a:lnTo>
                      <a:pt x="4891353" y="517290"/>
                    </a:lnTo>
                    <a:lnTo>
                      <a:pt x="4930741" y="514810"/>
                    </a:lnTo>
                    <a:lnTo>
                      <a:pt x="4902529" y="625399"/>
                    </a:lnTo>
                    <a:lnTo>
                      <a:pt x="4589139" y="628078"/>
                    </a:lnTo>
                    <a:cubicBezTo>
                      <a:pt x="4502688" y="628078"/>
                      <a:pt x="4440655" y="605307"/>
                      <a:pt x="4403039" y="559766"/>
                    </a:cubicBezTo>
                    <a:cubicBezTo>
                      <a:pt x="4399104" y="595122"/>
                      <a:pt x="4389686" y="621395"/>
                      <a:pt x="4374784" y="638584"/>
                    </a:cubicBezTo>
                    <a:lnTo>
                      <a:pt x="4294794" y="567300"/>
                    </a:lnTo>
                    <a:cubicBezTo>
                      <a:pt x="4319323" y="504011"/>
                      <a:pt x="4329829" y="422597"/>
                      <a:pt x="4326313" y="323059"/>
                    </a:cubicBezTo>
                    <a:lnTo>
                      <a:pt x="4423507" y="331312"/>
                    </a:lnTo>
                    <a:lnTo>
                      <a:pt x="4423507" y="307614"/>
                    </a:lnTo>
                    <a:lnTo>
                      <a:pt x="4310574" y="307614"/>
                    </a:lnTo>
                    <a:lnTo>
                      <a:pt x="4310574" y="212806"/>
                    </a:lnTo>
                    <a:lnTo>
                      <a:pt x="4423507" y="212806"/>
                    </a:lnTo>
                    <a:lnTo>
                      <a:pt x="4423507" y="178901"/>
                    </a:lnTo>
                    <a:lnTo>
                      <a:pt x="4339456" y="178901"/>
                    </a:lnTo>
                    <a:lnTo>
                      <a:pt x="4339456" y="81455"/>
                    </a:lnTo>
                    <a:lnTo>
                      <a:pt x="4423507" y="81455"/>
                    </a:lnTo>
                    <a:close/>
                    <a:moveTo>
                      <a:pt x="9008506" y="13143"/>
                    </a:moveTo>
                    <a:lnTo>
                      <a:pt x="9066939" y="91836"/>
                    </a:lnTo>
                    <a:lnTo>
                      <a:pt x="9012357" y="129006"/>
                    </a:lnTo>
                    <a:lnTo>
                      <a:pt x="8953672" y="49560"/>
                    </a:lnTo>
                    <a:close/>
                    <a:moveTo>
                      <a:pt x="6468517" y="7869"/>
                    </a:moveTo>
                    <a:lnTo>
                      <a:pt x="6582915" y="22185"/>
                    </a:lnTo>
                    <a:lnTo>
                      <a:pt x="6554033" y="81455"/>
                    </a:lnTo>
                    <a:lnTo>
                      <a:pt x="6645953" y="81455"/>
                    </a:lnTo>
                    <a:lnTo>
                      <a:pt x="6645953" y="133945"/>
                    </a:lnTo>
                    <a:cubicBezTo>
                      <a:pt x="6652315" y="128225"/>
                      <a:pt x="6666100" y="114760"/>
                      <a:pt x="6687308" y="93552"/>
                    </a:cubicBezTo>
                    <a:cubicBezTo>
                      <a:pt x="6705642" y="75219"/>
                      <a:pt x="6719804" y="58043"/>
                      <a:pt x="6729794" y="42025"/>
                    </a:cubicBezTo>
                    <a:lnTo>
                      <a:pt x="6814054" y="107114"/>
                    </a:lnTo>
                    <a:cubicBezTo>
                      <a:pt x="6807831" y="121346"/>
                      <a:pt x="6793906" y="139275"/>
                      <a:pt x="6772280" y="160902"/>
                    </a:cubicBezTo>
                    <a:cubicBezTo>
                      <a:pt x="6747388" y="185793"/>
                      <a:pt x="6727059" y="203178"/>
                      <a:pt x="6711293" y="213057"/>
                    </a:cubicBezTo>
                    <a:lnTo>
                      <a:pt x="6645953" y="157888"/>
                    </a:lnTo>
                    <a:lnTo>
                      <a:pt x="6645953" y="265295"/>
                    </a:lnTo>
                    <a:lnTo>
                      <a:pt x="6685048" y="199620"/>
                    </a:lnTo>
                    <a:cubicBezTo>
                      <a:pt x="6739770" y="227023"/>
                      <a:pt x="6783651" y="257900"/>
                      <a:pt x="6816691" y="292252"/>
                    </a:cubicBezTo>
                    <a:lnTo>
                      <a:pt x="6750168" y="370401"/>
                    </a:lnTo>
                    <a:lnTo>
                      <a:pt x="6819328" y="370401"/>
                    </a:lnTo>
                    <a:lnTo>
                      <a:pt x="6819328" y="470483"/>
                    </a:lnTo>
                    <a:lnTo>
                      <a:pt x="6659096" y="470483"/>
                    </a:lnTo>
                    <a:cubicBezTo>
                      <a:pt x="6690461" y="495570"/>
                      <a:pt x="6742993" y="520098"/>
                      <a:pt x="6816691" y="544069"/>
                    </a:cubicBezTo>
                    <a:lnTo>
                      <a:pt x="6762485" y="638584"/>
                    </a:lnTo>
                    <a:cubicBezTo>
                      <a:pt x="6678211" y="615228"/>
                      <a:pt x="6610485" y="570565"/>
                      <a:pt x="6559307" y="504597"/>
                    </a:cubicBezTo>
                    <a:lnTo>
                      <a:pt x="6559307" y="641179"/>
                    </a:lnTo>
                    <a:lnTo>
                      <a:pt x="6448676" y="641179"/>
                    </a:lnTo>
                    <a:lnTo>
                      <a:pt x="6448676" y="509871"/>
                    </a:lnTo>
                    <a:cubicBezTo>
                      <a:pt x="6397386" y="572239"/>
                      <a:pt x="6332325" y="616009"/>
                      <a:pt x="6253493" y="641179"/>
                    </a:cubicBezTo>
                    <a:lnTo>
                      <a:pt x="6196524" y="543609"/>
                    </a:lnTo>
                    <a:cubicBezTo>
                      <a:pt x="6227583" y="535293"/>
                      <a:pt x="6259646" y="522429"/>
                      <a:pt x="6292714" y="505016"/>
                    </a:cubicBezTo>
                    <a:cubicBezTo>
                      <a:pt x="6324302" y="488412"/>
                      <a:pt x="6345636" y="476901"/>
                      <a:pt x="6356714" y="470483"/>
                    </a:cubicBezTo>
                    <a:lnTo>
                      <a:pt x="6191250" y="470483"/>
                    </a:lnTo>
                    <a:lnTo>
                      <a:pt x="6191250" y="370401"/>
                    </a:lnTo>
                    <a:lnTo>
                      <a:pt x="6250601" y="370401"/>
                    </a:lnTo>
                    <a:lnTo>
                      <a:pt x="6196524" y="286517"/>
                    </a:lnTo>
                    <a:cubicBezTo>
                      <a:pt x="6218290" y="279960"/>
                      <a:pt x="6241424" y="268797"/>
                      <a:pt x="6265925" y="253031"/>
                    </a:cubicBezTo>
                    <a:cubicBezTo>
                      <a:pt x="6292574" y="236372"/>
                      <a:pt x="6313559" y="220312"/>
                      <a:pt x="6328879" y="204853"/>
                    </a:cubicBezTo>
                    <a:lnTo>
                      <a:pt x="6367221" y="275802"/>
                    </a:lnTo>
                    <a:lnTo>
                      <a:pt x="6367221" y="155293"/>
                    </a:lnTo>
                    <a:lnTo>
                      <a:pt x="6308243" y="210420"/>
                    </a:lnTo>
                    <a:cubicBezTo>
                      <a:pt x="6285975" y="182598"/>
                      <a:pt x="6251358" y="148833"/>
                      <a:pt x="6204393" y="109123"/>
                    </a:cubicBezTo>
                    <a:lnTo>
                      <a:pt x="6282793" y="36751"/>
                    </a:lnTo>
                    <a:cubicBezTo>
                      <a:pt x="6315470" y="61112"/>
                      <a:pt x="6343613" y="91766"/>
                      <a:pt x="6367221" y="128713"/>
                    </a:cubicBezTo>
                    <a:lnTo>
                      <a:pt x="6367221" y="81455"/>
                    </a:lnTo>
                    <a:lnTo>
                      <a:pt x="6449974" y="81455"/>
                    </a:lnTo>
                    <a:close/>
                    <a:moveTo>
                      <a:pt x="3159213" y="5232"/>
                    </a:moveTo>
                    <a:lnTo>
                      <a:pt x="3263020" y="36416"/>
                    </a:lnTo>
                    <a:cubicBezTo>
                      <a:pt x="3254034" y="76907"/>
                      <a:pt x="3240026" y="118723"/>
                      <a:pt x="3220995" y="161864"/>
                    </a:cubicBezTo>
                    <a:lnTo>
                      <a:pt x="3220995" y="207987"/>
                    </a:lnTo>
                    <a:lnTo>
                      <a:pt x="3325765" y="200332"/>
                    </a:lnTo>
                    <a:cubicBezTo>
                      <a:pt x="3320518" y="130318"/>
                      <a:pt x="3317895" y="70726"/>
                      <a:pt x="3317895" y="21557"/>
                    </a:cubicBezTo>
                    <a:lnTo>
                      <a:pt x="3425889" y="13143"/>
                    </a:lnTo>
                    <a:cubicBezTo>
                      <a:pt x="3425889" y="112988"/>
                      <a:pt x="3428051" y="171645"/>
                      <a:pt x="3432377" y="189114"/>
                    </a:cubicBezTo>
                    <a:lnTo>
                      <a:pt x="3507380" y="182578"/>
                    </a:lnTo>
                    <a:lnTo>
                      <a:pt x="3497424" y="165140"/>
                    </a:lnTo>
                    <a:cubicBezTo>
                      <a:pt x="3491955" y="156454"/>
                      <a:pt x="3485634" y="147172"/>
                      <a:pt x="3478462" y="137294"/>
                    </a:cubicBezTo>
                    <a:cubicBezTo>
                      <a:pt x="3467272" y="121304"/>
                      <a:pt x="3454017" y="104505"/>
                      <a:pt x="3438697" y="86897"/>
                    </a:cubicBezTo>
                    <a:lnTo>
                      <a:pt x="3523418" y="28882"/>
                    </a:lnTo>
                    <a:cubicBezTo>
                      <a:pt x="3545044" y="46406"/>
                      <a:pt x="3572071" y="81623"/>
                      <a:pt x="3604497" y="134531"/>
                    </a:cubicBezTo>
                    <a:lnTo>
                      <a:pt x="3525571" y="180993"/>
                    </a:lnTo>
                    <a:lnTo>
                      <a:pt x="3643257" y="170738"/>
                    </a:lnTo>
                    <a:lnTo>
                      <a:pt x="3651754" y="272746"/>
                    </a:lnTo>
                    <a:lnTo>
                      <a:pt x="3441627" y="291122"/>
                    </a:lnTo>
                    <a:lnTo>
                      <a:pt x="3452134" y="349639"/>
                    </a:lnTo>
                    <a:cubicBezTo>
                      <a:pt x="3464245" y="415021"/>
                      <a:pt x="3485215" y="463465"/>
                      <a:pt x="3515046" y="494970"/>
                    </a:cubicBezTo>
                    <a:cubicBezTo>
                      <a:pt x="3525511" y="508197"/>
                      <a:pt x="3536324" y="507890"/>
                      <a:pt x="3547486" y="494049"/>
                    </a:cubicBezTo>
                    <a:cubicBezTo>
                      <a:pt x="3553988" y="485956"/>
                      <a:pt x="3562583" y="470329"/>
                      <a:pt x="3573271" y="447168"/>
                    </a:cubicBezTo>
                    <a:lnTo>
                      <a:pt x="3586163" y="422890"/>
                    </a:lnTo>
                    <a:lnTo>
                      <a:pt x="3659665" y="506606"/>
                    </a:lnTo>
                    <a:cubicBezTo>
                      <a:pt x="3652159" y="532056"/>
                      <a:pt x="3641108" y="554813"/>
                      <a:pt x="3626514" y="574877"/>
                    </a:cubicBezTo>
                    <a:cubicBezTo>
                      <a:pt x="3606199" y="602559"/>
                      <a:pt x="3584321" y="620292"/>
                      <a:pt x="3560881" y="628078"/>
                    </a:cubicBezTo>
                    <a:cubicBezTo>
                      <a:pt x="3529515" y="636812"/>
                      <a:pt x="3497494" y="630882"/>
                      <a:pt x="3464817" y="610288"/>
                    </a:cubicBezTo>
                    <a:cubicBezTo>
                      <a:pt x="3441627" y="594215"/>
                      <a:pt x="3421870" y="570788"/>
                      <a:pt x="3405546" y="540009"/>
                    </a:cubicBezTo>
                    <a:cubicBezTo>
                      <a:pt x="3378896" y="493798"/>
                      <a:pt x="3358428" y="431053"/>
                      <a:pt x="3344140" y="351774"/>
                    </a:cubicBezTo>
                    <a:lnTo>
                      <a:pt x="3334806" y="299744"/>
                    </a:lnTo>
                    <a:lnTo>
                      <a:pt x="3226645" y="307614"/>
                    </a:lnTo>
                    <a:lnTo>
                      <a:pt x="3220995" y="242147"/>
                    </a:lnTo>
                    <a:lnTo>
                      <a:pt x="3220995" y="635947"/>
                    </a:lnTo>
                    <a:lnTo>
                      <a:pt x="3110364" y="635947"/>
                    </a:lnTo>
                    <a:lnTo>
                      <a:pt x="3110364" y="355830"/>
                    </a:lnTo>
                    <a:lnTo>
                      <a:pt x="3106293" y="365985"/>
                    </a:lnTo>
                    <a:cubicBezTo>
                      <a:pt x="3100203" y="376491"/>
                      <a:pt x="3089380" y="389432"/>
                      <a:pt x="3073822" y="404808"/>
                    </a:cubicBezTo>
                    <a:lnTo>
                      <a:pt x="3023718" y="288819"/>
                    </a:lnTo>
                    <a:cubicBezTo>
                      <a:pt x="3052126" y="256170"/>
                      <a:pt x="3079040" y="213531"/>
                      <a:pt x="3104462" y="160902"/>
                    </a:cubicBezTo>
                    <a:cubicBezTo>
                      <a:pt x="3129493" y="110784"/>
                      <a:pt x="3147743" y="58894"/>
                      <a:pt x="3159213" y="5232"/>
                    </a:cubicBezTo>
                    <a:close/>
                    <a:moveTo>
                      <a:pt x="1530670" y="5232"/>
                    </a:moveTo>
                    <a:lnTo>
                      <a:pt x="1617525" y="14148"/>
                    </a:lnTo>
                    <a:lnTo>
                      <a:pt x="1612251" y="27040"/>
                    </a:lnTo>
                    <a:cubicBezTo>
                      <a:pt x="1626790" y="45346"/>
                      <a:pt x="1648583" y="62591"/>
                      <a:pt x="1677633" y="78776"/>
                    </a:cubicBezTo>
                    <a:lnTo>
                      <a:pt x="1677633" y="57848"/>
                    </a:lnTo>
                    <a:lnTo>
                      <a:pt x="1801072" y="57848"/>
                    </a:lnTo>
                    <a:lnTo>
                      <a:pt x="1801072" y="10548"/>
                    </a:lnTo>
                    <a:lnTo>
                      <a:pt x="1911702" y="10548"/>
                    </a:lnTo>
                    <a:lnTo>
                      <a:pt x="1911702" y="57848"/>
                    </a:lnTo>
                    <a:lnTo>
                      <a:pt x="2027272" y="57848"/>
                    </a:lnTo>
                    <a:lnTo>
                      <a:pt x="2027272" y="239343"/>
                    </a:lnTo>
                    <a:lnTo>
                      <a:pt x="1979973" y="239343"/>
                    </a:lnTo>
                    <a:lnTo>
                      <a:pt x="1979973" y="373289"/>
                    </a:lnTo>
                    <a:lnTo>
                      <a:pt x="1825014" y="373289"/>
                    </a:lnTo>
                    <a:lnTo>
                      <a:pt x="1825014" y="388776"/>
                    </a:lnTo>
                    <a:lnTo>
                      <a:pt x="2008896" y="388776"/>
                    </a:lnTo>
                    <a:lnTo>
                      <a:pt x="2008896" y="617572"/>
                    </a:lnTo>
                    <a:lnTo>
                      <a:pt x="1895629" y="617572"/>
                    </a:lnTo>
                    <a:lnTo>
                      <a:pt x="1895629" y="599154"/>
                    </a:lnTo>
                    <a:lnTo>
                      <a:pt x="1825014" y="599154"/>
                    </a:lnTo>
                    <a:lnTo>
                      <a:pt x="1825014" y="638584"/>
                    </a:lnTo>
                    <a:lnTo>
                      <a:pt x="1719658" y="638584"/>
                    </a:lnTo>
                    <a:lnTo>
                      <a:pt x="1719658" y="588772"/>
                    </a:lnTo>
                    <a:lnTo>
                      <a:pt x="1617441" y="617572"/>
                    </a:lnTo>
                    <a:lnTo>
                      <a:pt x="1606810" y="586053"/>
                    </a:lnTo>
                    <a:lnTo>
                      <a:pt x="1430085" y="628078"/>
                    </a:lnTo>
                    <a:lnTo>
                      <a:pt x="1407063" y="529168"/>
                    </a:lnTo>
                    <a:lnTo>
                      <a:pt x="1446493" y="523726"/>
                    </a:lnTo>
                    <a:lnTo>
                      <a:pt x="1446493" y="215694"/>
                    </a:lnTo>
                    <a:lnTo>
                      <a:pt x="1437704" y="226200"/>
                    </a:lnTo>
                    <a:lnTo>
                      <a:pt x="1401831" y="132606"/>
                    </a:lnTo>
                    <a:cubicBezTo>
                      <a:pt x="1462134" y="94878"/>
                      <a:pt x="1505081" y="52420"/>
                      <a:pt x="1530670" y="5232"/>
                    </a:cubicBezTo>
                    <a:close/>
                    <a:moveTo>
                      <a:pt x="7749754" y="0"/>
                    </a:moveTo>
                    <a:lnTo>
                      <a:pt x="7829076" y="77479"/>
                    </a:lnTo>
                    <a:cubicBezTo>
                      <a:pt x="7731072" y="168199"/>
                      <a:pt x="7646994" y="238730"/>
                      <a:pt x="7576840" y="289071"/>
                    </a:cubicBezTo>
                    <a:cubicBezTo>
                      <a:pt x="7569892" y="293201"/>
                      <a:pt x="7567156" y="296256"/>
                      <a:pt x="7568636" y="298238"/>
                    </a:cubicBezTo>
                    <a:cubicBezTo>
                      <a:pt x="7570114" y="301195"/>
                      <a:pt x="7574119" y="305939"/>
                      <a:pt x="7580648" y="312469"/>
                    </a:cubicBezTo>
                    <a:cubicBezTo>
                      <a:pt x="7666514" y="375563"/>
                      <a:pt x="7750187" y="448577"/>
                      <a:pt x="7831670" y="531512"/>
                    </a:cubicBezTo>
                    <a:lnTo>
                      <a:pt x="7749754" y="617572"/>
                    </a:lnTo>
                    <a:cubicBezTo>
                      <a:pt x="7698437" y="561342"/>
                      <a:pt x="7654724" y="516889"/>
                      <a:pt x="7618614" y="484212"/>
                    </a:cubicBezTo>
                    <a:cubicBezTo>
                      <a:pt x="7569947" y="440736"/>
                      <a:pt x="7517276" y="399255"/>
                      <a:pt x="7460600" y="359769"/>
                    </a:cubicBezTo>
                    <a:cubicBezTo>
                      <a:pt x="7431104" y="340123"/>
                      <a:pt x="7416357" y="321817"/>
                      <a:pt x="7416357" y="304851"/>
                    </a:cubicBezTo>
                    <a:cubicBezTo>
                      <a:pt x="7416357" y="287857"/>
                      <a:pt x="7425245" y="272453"/>
                      <a:pt x="7443020" y="258640"/>
                    </a:cubicBezTo>
                    <a:cubicBezTo>
                      <a:pt x="7485046" y="225349"/>
                      <a:pt x="7530572" y="189449"/>
                      <a:pt x="7579602" y="150940"/>
                    </a:cubicBezTo>
                    <a:cubicBezTo>
                      <a:pt x="7646742" y="97585"/>
                      <a:pt x="7703460" y="47271"/>
                      <a:pt x="7749754" y="0"/>
                    </a:cubicBezTo>
                    <a:close/>
                  </a:path>
                </a:pathLst>
              </a:cu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CBE9B27E-5AAB-CEC9-9D80-AF07B25C7A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66" t="29500" r="7802" b="48016"/>
              <a:stretch>
                <a:fillRect/>
              </a:stretch>
            </p:blipFill>
            <p:spPr>
              <a:xfrm>
                <a:off x="5391041" y="806731"/>
                <a:ext cx="3228410" cy="532498"/>
              </a:xfrm>
              <a:custGeom>
                <a:avLst/>
                <a:gdLst/>
                <a:ahLst/>
                <a:cxnLst/>
                <a:rect l="l" t="t" r="r" b="b"/>
                <a:pathLst>
                  <a:path w="4036390" h="665779">
                    <a:moveTo>
                      <a:pt x="1924171" y="494132"/>
                    </a:moveTo>
                    <a:lnTo>
                      <a:pt x="1826977" y="498988"/>
                    </a:lnTo>
                    <a:lnTo>
                      <a:pt x="1826977" y="548966"/>
                    </a:lnTo>
                    <a:lnTo>
                      <a:pt x="1926473" y="544362"/>
                    </a:lnTo>
                    <a:close/>
                    <a:moveTo>
                      <a:pt x="2352473" y="467500"/>
                    </a:moveTo>
                    <a:cubicBezTo>
                      <a:pt x="2337090" y="468128"/>
                      <a:pt x="2325695" y="471676"/>
                      <a:pt x="2318286" y="478143"/>
                    </a:cubicBezTo>
                    <a:cubicBezTo>
                      <a:pt x="2310305" y="484505"/>
                      <a:pt x="2305603" y="491984"/>
                      <a:pt x="2304180" y="500578"/>
                    </a:cubicBezTo>
                    <a:cubicBezTo>
                      <a:pt x="2302505" y="509285"/>
                      <a:pt x="2304403" y="514908"/>
                      <a:pt x="2309872" y="517447"/>
                    </a:cubicBezTo>
                    <a:cubicBezTo>
                      <a:pt x="2323658" y="527940"/>
                      <a:pt x="2343345" y="532363"/>
                      <a:pt x="2368934" y="530716"/>
                    </a:cubicBezTo>
                    <a:cubicBezTo>
                      <a:pt x="2401723" y="527591"/>
                      <a:pt x="2423851" y="509522"/>
                      <a:pt x="2435321" y="476510"/>
                    </a:cubicBezTo>
                    <a:cubicBezTo>
                      <a:pt x="2404960" y="470734"/>
                      <a:pt x="2382914" y="467846"/>
                      <a:pt x="2369185" y="467846"/>
                    </a:cubicBezTo>
                    <a:cubicBezTo>
                      <a:pt x="2363171" y="467406"/>
                      <a:pt x="2357601" y="467291"/>
                      <a:pt x="2352473" y="467500"/>
                    </a:cubicBezTo>
                    <a:close/>
                    <a:moveTo>
                      <a:pt x="1583307" y="433670"/>
                    </a:moveTo>
                    <a:lnTo>
                      <a:pt x="1519195" y="438461"/>
                    </a:lnTo>
                    <a:lnTo>
                      <a:pt x="1514423" y="527953"/>
                    </a:lnTo>
                    <a:lnTo>
                      <a:pt x="1569257" y="509662"/>
                    </a:lnTo>
                    <a:lnTo>
                      <a:pt x="1545608" y="443359"/>
                    </a:lnTo>
                    <a:close/>
                    <a:moveTo>
                      <a:pt x="1590270" y="344407"/>
                    </a:moveTo>
                    <a:lnTo>
                      <a:pt x="1524009" y="351648"/>
                    </a:lnTo>
                    <a:lnTo>
                      <a:pt x="1522293" y="357215"/>
                    </a:lnTo>
                    <a:lnTo>
                      <a:pt x="1588135" y="352778"/>
                    </a:lnTo>
                    <a:close/>
                    <a:moveTo>
                      <a:pt x="1897591" y="281368"/>
                    </a:moveTo>
                    <a:lnTo>
                      <a:pt x="1831665" y="286182"/>
                    </a:lnTo>
                    <a:lnTo>
                      <a:pt x="1829613" y="315190"/>
                    </a:lnTo>
                    <a:lnTo>
                      <a:pt x="1897591" y="310753"/>
                    </a:lnTo>
                    <a:close/>
                    <a:moveTo>
                      <a:pt x="1592907" y="265588"/>
                    </a:moveTo>
                    <a:lnTo>
                      <a:pt x="1530162" y="270360"/>
                    </a:lnTo>
                    <a:lnTo>
                      <a:pt x="1530162" y="278438"/>
                    </a:lnTo>
                    <a:lnTo>
                      <a:pt x="1592907" y="269188"/>
                    </a:lnTo>
                    <a:close/>
                    <a:moveTo>
                      <a:pt x="978284" y="249849"/>
                    </a:moveTo>
                    <a:lnTo>
                      <a:pt x="847520" y="254789"/>
                    </a:lnTo>
                    <a:lnTo>
                      <a:pt x="845343" y="294177"/>
                    </a:lnTo>
                    <a:lnTo>
                      <a:pt x="992139" y="294470"/>
                    </a:lnTo>
                    <a:close/>
                    <a:moveTo>
                      <a:pt x="244408" y="241645"/>
                    </a:moveTo>
                    <a:lnTo>
                      <a:pt x="357508" y="298321"/>
                    </a:lnTo>
                    <a:lnTo>
                      <a:pt x="220340" y="491998"/>
                    </a:lnTo>
                    <a:lnTo>
                      <a:pt x="218330" y="493797"/>
                    </a:lnTo>
                    <a:lnTo>
                      <a:pt x="420253" y="448842"/>
                    </a:lnTo>
                    <a:lnTo>
                      <a:pt x="370358" y="361150"/>
                    </a:lnTo>
                    <a:lnTo>
                      <a:pt x="479063" y="304683"/>
                    </a:lnTo>
                    <a:lnTo>
                      <a:pt x="646453" y="594298"/>
                    </a:lnTo>
                    <a:lnTo>
                      <a:pt x="530046" y="662234"/>
                    </a:lnTo>
                    <a:lnTo>
                      <a:pt x="473915" y="554533"/>
                    </a:lnTo>
                    <a:cubicBezTo>
                      <a:pt x="368182" y="580569"/>
                      <a:pt x="266774" y="603284"/>
                      <a:pt x="169692" y="622678"/>
                    </a:cubicBezTo>
                    <a:cubicBezTo>
                      <a:pt x="141172" y="628036"/>
                      <a:pt x="117718" y="630715"/>
                      <a:pt x="99328" y="630715"/>
                    </a:cubicBezTo>
                    <a:cubicBezTo>
                      <a:pt x="68437" y="628761"/>
                      <a:pt x="47913" y="618660"/>
                      <a:pt x="37755" y="600410"/>
                    </a:cubicBezTo>
                    <a:cubicBezTo>
                      <a:pt x="30081" y="586373"/>
                      <a:pt x="29021" y="567579"/>
                      <a:pt x="34574" y="544027"/>
                    </a:cubicBezTo>
                    <a:cubicBezTo>
                      <a:pt x="37867" y="529237"/>
                      <a:pt x="47453" y="507736"/>
                      <a:pt x="63331" y="479524"/>
                    </a:cubicBezTo>
                    <a:cubicBezTo>
                      <a:pt x="81078" y="445814"/>
                      <a:pt x="103807" y="412495"/>
                      <a:pt x="131517" y="379567"/>
                    </a:cubicBezTo>
                    <a:close/>
                    <a:moveTo>
                      <a:pt x="1519679" y="140973"/>
                    </a:moveTo>
                    <a:lnTo>
                      <a:pt x="1503624" y="153409"/>
                    </a:lnTo>
                    <a:cubicBezTo>
                      <a:pt x="1494834" y="160943"/>
                      <a:pt x="1481633" y="172535"/>
                      <a:pt x="1464021" y="188185"/>
                    </a:cubicBezTo>
                    <a:lnTo>
                      <a:pt x="1456366" y="195005"/>
                    </a:lnTo>
                    <a:lnTo>
                      <a:pt x="1514549" y="189825"/>
                    </a:lnTo>
                    <a:close/>
                    <a:moveTo>
                      <a:pt x="1682190" y="131643"/>
                    </a:moveTo>
                    <a:lnTo>
                      <a:pt x="1654354" y="181537"/>
                    </a:lnTo>
                    <a:lnTo>
                      <a:pt x="1645732" y="177226"/>
                    </a:lnTo>
                    <a:lnTo>
                      <a:pt x="1628110" y="160525"/>
                    </a:lnTo>
                    <a:lnTo>
                      <a:pt x="1624719" y="183923"/>
                    </a:lnTo>
                    <a:cubicBezTo>
                      <a:pt x="1648034" y="183923"/>
                      <a:pt x="1665847" y="188263"/>
                      <a:pt x="1678159" y="196944"/>
                    </a:cubicBezTo>
                    <a:lnTo>
                      <a:pt x="1680145" y="198864"/>
                    </a:lnTo>
                    <a:close/>
                    <a:moveTo>
                      <a:pt x="1555863" y="115904"/>
                    </a:moveTo>
                    <a:cubicBezTo>
                      <a:pt x="1544477" y="123243"/>
                      <a:pt x="1534432" y="130038"/>
                      <a:pt x="1525725" y="136289"/>
                    </a:cubicBezTo>
                    <a:lnTo>
                      <a:pt x="1521518" y="139548"/>
                    </a:lnTo>
                    <a:lnTo>
                      <a:pt x="1598139" y="137377"/>
                    </a:lnTo>
                    <a:close/>
                    <a:moveTo>
                      <a:pt x="1171375" y="107993"/>
                    </a:moveTo>
                    <a:cubicBezTo>
                      <a:pt x="1111853" y="107993"/>
                      <a:pt x="1070706" y="108872"/>
                      <a:pt x="1047936" y="110630"/>
                    </a:cubicBezTo>
                    <a:cubicBezTo>
                      <a:pt x="993744" y="114146"/>
                      <a:pt x="929548" y="119211"/>
                      <a:pt x="855347" y="125824"/>
                    </a:cubicBezTo>
                    <a:lnTo>
                      <a:pt x="853213" y="157595"/>
                    </a:lnTo>
                    <a:lnTo>
                      <a:pt x="1175979" y="155251"/>
                    </a:lnTo>
                    <a:close/>
                    <a:moveTo>
                      <a:pt x="3151533" y="89450"/>
                    </a:moveTo>
                    <a:cubicBezTo>
                      <a:pt x="3215045" y="87636"/>
                      <a:pt x="3268595" y="102161"/>
                      <a:pt x="3312183" y="133024"/>
                    </a:cubicBezTo>
                    <a:cubicBezTo>
                      <a:pt x="3348348" y="158278"/>
                      <a:pt x="3374412" y="192169"/>
                      <a:pt x="3390374" y="234697"/>
                    </a:cubicBezTo>
                    <a:cubicBezTo>
                      <a:pt x="3408289" y="283308"/>
                      <a:pt x="3411903" y="329254"/>
                      <a:pt x="3401215" y="372535"/>
                    </a:cubicBezTo>
                    <a:cubicBezTo>
                      <a:pt x="3388490" y="423434"/>
                      <a:pt x="3355311" y="468683"/>
                      <a:pt x="3301677" y="508280"/>
                    </a:cubicBezTo>
                    <a:cubicBezTo>
                      <a:pt x="3255243" y="541878"/>
                      <a:pt x="3188451" y="580053"/>
                      <a:pt x="3101303" y="622803"/>
                    </a:cubicBezTo>
                    <a:lnTo>
                      <a:pt x="3033451" y="502546"/>
                    </a:lnTo>
                    <a:cubicBezTo>
                      <a:pt x="3098861" y="474640"/>
                      <a:pt x="3142575" y="453921"/>
                      <a:pt x="3164592" y="440387"/>
                    </a:cubicBezTo>
                    <a:cubicBezTo>
                      <a:pt x="3219510" y="409468"/>
                      <a:pt x="3253164" y="375395"/>
                      <a:pt x="3265554" y="338170"/>
                    </a:cubicBezTo>
                    <a:cubicBezTo>
                      <a:pt x="3273674" y="316208"/>
                      <a:pt x="3274497" y="295112"/>
                      <a:pt x="3268023" y="274881"/>
                    </a:cubicBezTo>
                    <a:cubicBezTo>
                      <a:pt x="3261326" y="251496"/>
                      <a:pt x="3247722" y="235060"/>
                      <a:pt x="3227212" y="225572"/>
                    </a:cubicBezTo>
                    <a:cubicBezTo>
                      <a:pt x="3205836" y="215498"/>
                      <a:pt x="3176619" y="213084"/>
                      <a:pt x="3139561" y="218330"/>
                    </a:cubicBezTo>
                    <a:cubicBezTo>
                      <a:pt x="3098345" y="223465"/>
                      <a:pt x="3054520" y="236343"/>
                      <a:pt x="3008086" y="256965"/>
                    </a:cubicBezTo>
                    <a:cubicBezTo>
                      <a:pt x="2982496" y="268909"/>
                      <a:pt x="2941071" y="289294"/>
                      <a:pt x="2883809" y="318120"/>
                    </a:cubicBezTo>
                    <a:lnTo>
                      <a:pt x="2810181" y="203764"/>
                    </a:lnTo>
                    <a:cubicBezTo>
                      <a:pt x="2884633" y="164808"/>
                      <a:pt x="2943345" y="138172"/>
                      <a:pt x="2986319" y="123857"/>
                    </a:cubicBezTo>
                    <a:cubicBezTo>
                      <a:pt x="3049720" y="102733"/>
                      <a:pt x="3104791" y="91264"/>
                      <a:pt x="3151533" y="89450"/>
                    </a:cubicBezTo>
                    <a:close/>
                    <a:moveTo>
                      <a:pt x="3611867" y="52531"/>
                    </a:moveTo>
                    <a:lnTo>
                      <a:pt x="3734344" y="72204"/>
                    </a:lnTo>
                    <a:cubicBezTo>
                      <a:pt x="3720335" y="142665"/>
                      <a:pt x="3711405" y="189909"/>
                      <a:pt x="3707554" y="213935"/>
                    </a:cubicBezTo>
                    <a:cubicBezTo>
                      <a:pt x="3702532" y="247617"/>
                      <a:pt x="3699197" y="292754"/>
                      <a:pt x="3697550" y="349346"/>
                    </a:cubicBezTo>
                    <a:lnTo>
                      <a:pt x="3769295" y="294177"/>
                    </a:lnTo>
                    <a:lnTo>
                      <a:pt x="3821031" y="410416"/>
                    </a:lnTo>
                    <a:lnTo>
                      <a:pt x="3707052" y="488858"/>
                    </a:lnTo>
                    <a:cubicBezTo>
                      <a:pt x="3663576" y="516875"/>
                      <a:pt x="3628150" y="520796"/>
                      <a:pt x="3600775" y="500620"/>
                    </a:cubicBezTo>
                    <a:cubicBezTo>
                      <a:pt x="3586739" y="488565"/>
                      <a:pt x="3576888" y="467566"/>
                      <a:pt x="3571223" y="437624"/>
                    </a:cubicBezTo>
                    <a:cubicBezTo>
                      <a:pt x="3567679" y="416639"/>
                      <a:pt x="3565907" y="387241"/>
                      <a:pt x="3565907" y="349429"/>
                    </a:cubicBezTo>
                    <a:cubicBezTo>
                      <a:pt x="3567693" y="282485"/>
                      <a:pt x="3583013" y="183519"/>
                      <a:pt x="3611867" y="52531"/>
                    </a:cubicBezTo>
                    <a:close/>
                    <a:moveTo>
                      <a:pt x="2505307" y="34156"/>
                    </a:moveTo>
                    <a:lnTo>
                      <a:pt x="2518576" y="100082"/>
                    </a:lnTo>
                    <a:lnTo>
                      <a:pt x="2685129" y="102719"/>
                    </a:lnTo>
                    <a:lnTo>
                      <a:pt x="2685129" y="202424"/>
                    </a:lnTo>
                    <a:lnTo>
                      <a:pt x="2532808" y="205020"/>
                    </a:lnTo>
                    <a:lnTo>
                      <a:pt x="2539798" y="239301"/>
                    </a:lnTo>
                    <a:lnTo>
                      <a:pt x="2713341" y="241896"/>
                    </a:lnTo>
                    <a:lnTo>
                      <a:pt x="2724559" y="339132"/>
                    </a:lnTo>
                    <a:lnTo>
                      <a:pt x="2551183" y="339132"/>
                    </a:lnTo>
                    <a:lnTo>
                      <a:pt x="2555997" y="379567"/>
                    </a:lnTo>
                    <a:lnTo>
                      <a:pt x="2698272" y="406063"/>
                    </a:lnTo>
                    <a:lnTo>
                      <a:pt x="2678222" y="520377"/>
                    </a:lnTo>
                    <a:lnTo>
                      <a:pt x="2559973" y="496727"/>
                    </a:lnTo>
                    <a:cubicBezTo>
                      <a:pt x="2553611" y="532669"/>
                      <a:pt x="2539379" y="561691"/>
                      <a:pt x="2517278" y="583792"/>
                    </a:cubicBezTo>
                    <a:cubicBezTo>
                      <a:pt x="2473746" y="627324"/>
                      <a:pt x="2411448" y="649090"/>
                      <a:pt x="2330383" y="649090"/>
                    </a:cubicBezTo>
                    <a:cubicBezTo>
                      <a:pt x="2282525" y="649090"/>
                      <a:pt x="2243835" y="634328"/>
                      <a:pt x="2214311" y="604805"/>
                    </a:cubicBezTo>
                    <a:cubicBezTo>
                      <a:pt x="2184787" y="575197"/>
                      <a:pt x="2170904" y="537371"/>
                      <a:pt x="2172662" y="491328"/>
                    </a:cubicBezTo>
                    <a:cubicBezTo>
                      <a:pt x="2172662" y="462306"/>
                      <a:pt x="2184968" y="435475"/>
                      <a:pt x="2209581" y="410835"/>
                    </a:cubicBezTo>
                    <a:cubicBezTo>
                      <a:pt x="2238268" y="380390"/>
                      <a:pt x="2289041" y="365168"/>
                      <a:pt x="2361902" y="365168"/>
                    </a:cubicBezTo>
                    <a:cubicBezTo>
                      <a:pt x="2383975" y="365168"/>
                      <a:pt x="2407569" y="365140"/>
                      <a:pt x="2432683" y="365084"/>
                    </a:cubicBezTo>
                    <a:lnTo>
                      <a:pt x="2428623" y="349639"/>
                    </a:lnTo>
                    <a:cubicBezTo>
                      <a:pt x="2346665" y="354857"/>
                      <a:pt x="2280125" y="360996"/>
                      <a:pt x="2229003" y="368056"/>
                    </a:cubicBezTo>
                    <a:cubicBezTo>
                      <a:pt x="2203860" y="371544"/>
                      <a:pt x="2166691" y="377670"/>
                      <a:pt x="2117494" y="386432"/>
                    </a:cubicBezTo>
                    <a:lnTo>
                      <a:pt x="2117494" y="265923"/>
                    </a:lnTo>
                    <a:lnTo>
                      <a:pt x="2416903" y="244994"/>
                    </a:lnTo>
                    <a:lnTo>
                      <a:pt x="2410248" y="210461"/>
                    </a:lnTo>
                    <a:lnTo>
                      <a:pt x="2151650" y="236706"/>
                    </a:lnTo>
                    <a:lnTo>
                      <a:pt x="2151650" y="118834"/>
                    </a:lnTo>
                    <a:lnTo>
                      <a:pt x="2390658" y="103179"/>
                    </a:lnTo>
                    <a:lnTo>
                      <a:pt x="2374878" y="42569"/>
                    </a:lnTo>
                    <a:close/>
                    <a:moveTo>
                      <a:pt x="4019982" y="31519"/>
                    </a:moveTo>
                    <a:cubicBezTo>
                      <a:pt x="4030921" y="147772"/>
                      <a:pt x="4036390" y="230999"/>
                      <a:pt x="4036390" y="281201"/>
                    </a:cubicBezTo>
                    <a:cubicBezTo>
                      <a:pt x="4036390" y="363633"/>
                      <a:pt x="4025493" y="482761"/>
                      <a:pt x="4003699" y="638584"/>
                    </a:cubicBezTo>
                    <a:lnTo>
                      <a:pt x="3870591" y="627324"/>
                    </a:lnTo>
                    <a:cubicBezTo>
                      <a:pt x="3888143" y="513080"/>
                      <a:pt x="3899529" y="415984"/>
                      <a:pt x="3904747" y="336035"/>
                    </a:cubicBezTo>
                    <a:cubicBezTo>
                      <a:pt x="3909993" y="257900"/>
                      <a:pt x="3904747" y="161990"/>
                      <a:pt x="3889009" y="48304"/>
                    </a:cubicBezTo>
                    <a:close/>
                    <a:moveTo>
                      <a:pt x="371614" y="15372"/>
                    </a:moveTo>
                    <a:cubicBezTo>
                      <a:pt x="391636" y="14877"/>
                      <a:pt x="406747" y="15096"/>
                      <a:pt x="416946" y="16031"/>
                    </a:cubicBezTo>
                    <a:cubicBezTo>
                      <a:pt x="441531" y="19798"/>
                      <a:pt x="462767" y="29342"/>
                      <a:pt x="480654" y="44662"/>
                    </a:cubicBezTo>
                    <a:lnTo>
                      <a:pt x="656960" y="213559"/>
                    </a:lnTo>
                    <a:lnTo>
                      <a:pt x="575672" y="302381"/>
                    </a:lnTo>
                    <a:lnTo>
                      <a:pt x="380237" y="118499"/>
                    </a:lnTo>
                    <a:lnTo>
                      <a:pt x="296814" y="118499"/>
                    </a:lnTo>
                    <a:lnTo>
                      <a:pt x="296814" y="100421"/>
                    </a:lnTo>
                    <a:lnTo>
                      <a:pt x="90454" y="339132"/>
                    </a:lnTo>
                    <a:lnTo>
                      <a:pt x="0" y="269983"/>
                    </a:lnTo>
                    <a:lnTo>
                      <a:pt x="206317" y="28881"/>
                    </a:lnTo>
                    <a:lnTo>
                      <a:pt x="296814" y="99852"/>
                    </a:lnTo>
                    <a:lnTo>
                      <a:pt x="296814" y="19003"/>
                    </a:lnTo>
                    <a:cubicBezTo>
                      <a:pt x="326659" y="17078"/>
                      <a:pt x="351592" y="15867"/>
                      <a:pt x="371614" y="15372"/>
                    </a:cubicBezTo>
                    <a:close/>
                    <a:moveTo>
                      <a:pt x="1091604" y="11950"/>
                    </a:moveTo>
                    <a:cubicBezTo>
                      <a:pt x="1118414" y="11950"/>
                      <a:pt x="1144097" y="12389"/>
                      <a:pt x="1168654" y="13268"/>
                    </a:cubicBezTo>
                    <a:cubicBezTo>
                      <a:pt x="1203033" y="15082"/>
                      <a:pt x="1228762" y="18836"/>
                      <a:pt x="1245840" y="24528"/>
                    </a:cubicBezTo>
                    <a:cubicBezTo>
                      <a:pt x="1266518" y="32035"/>
                      <a:pt x="1282326" y="44927"/>
                      <a:pt x="1293265" y="63205"/>
                    </a:cubicBezTo>
                    <a:cubicBezTo>
                      <a:pt x="1300967" y="76600"/>
                      <a:pt x="1305711" y="95743"/>
                      <a:pt x="1307497" y="120634"/>
                    </a:cubicBezTo>
                    <a:cubicBezTo>
                      <a:pt x="1311013" y="171422"/>
                      <a:pt x="1313678" y="212735"/>
                      <a:pt x="1315492" y="244575"/>
                    </a:cubicBezTo>
                    <a:lnTo>
                      <a:pt x="1108002" y="244575"/>
                    </a:lnTo>
                    <a:lnTo>
                      <a:pt x="1124829" y="294219"/>
                    </a:lnTo>
                    <a:lnTo>
                      <a:pt x="1328342" y="291624"/>
                    </a:lnTo>
                    <a:lnTo>
                      <a:pt x="1331272" y="391664"/>
                    </a:lnTo>
                    <a:lnTo>
                      <a:pt x="1160533" y="391664"/>
                    </a:lnTo>
                    <a:cubicBezTo>
                      <a:pt x="1174542" y="414128"/>
                      <a:pt x="1185257" y="431945"/>
                      <a:pt x="1192680" y="445117"/>
                    </a:cubicBezTo>
                    <a:cubicBezTo>
                      <a:pt x="1205796" y="467636"/>
                      <a:pt x="1219874" y="490867"/>
                      <a:pt x="1234915" y="514810"/>
                    </a:cubicBezTo>
                    <a:lnTo>
                      <a:pt x="1273885" y="433396"/>
                    </a:lnTo>
                    <a:lnTo>
                      <a:pt x="1354922" y="525023"/>
                    </a:lnTo>
                    <a:cubicBezTo>
                      <a:pt x="1347582" y="549971"/>
                      <a:pt x="1340327" y="570495"/>
                      <a:pt x="1333155" y="586596"/>
                    </a:cubicBezTo>
                    <a:cubicBezTo>
                      <a:pt x="1322077" y="612353"/>
                      <a:pt x="1307566" y="632194"/>
                      <a:pt x="1289623" y="646118"/>
                    </a:cubicBezTo>
                    <a:cubicBezTo>
                      <a:pt x="1267885" y="662108"/>
                      <a:pt x="1244542" y="668345"/>
                      <a:pt x="1219595" y="664829"/>
                    </a:cubicBezTo>
                    <a:cubicBezTo>
                      <a:pt x="1205503" y="662820"/>
                      <a:pt x="1191718" y="655062"/>
                      <a:pt x="1178239" y="641556"/>
                    </a:cubicBezTo>
                    <a:cubicBezTo>
                      <a:pt x="1173328" y="636645"/>
                      <a:pt x="1163282" y="624715"/>
                      <a:pt x="1148102" y="605767"/>
                    </a:cubicBezTo>
                    <a:cubicBezTo>
                      <a:pt x="1123657" y="572588"/>
                      <a:pt x="1100886" y="537539"/>
                      <a:pt x="1079790" y="500620"/>
                    </a:cubicBezTo>
                    <a:cubicBezTo>
                      <a:pt x="1064051" y="472603"/>
                      <a:pt x="1046401" y="438043"/>
                      <a:pt x="1026839" y="396938"/>
                    </a:cubicBezTo>
                    <a:lnTo>
                      <a:pt x="842413" y="414644"/>
                    </a:lnTo>
                    <a:lnTo>
                      <a:pt x="840111" y="501667"/>
                    </a:lnTo>
                    <a:lnTo>
                      <a:pt x="997371" y="446540"/>
                    </a:lnTo>
                    <a:lnTo>
                      <a:pt x="1000301" y="575462"/>
                    </a:lnTo>
                    <a:lnTo>
                      <a:pt x="804616" y="658550"/>
                    </a:lnTo>
                    <a:cubicBezTo>
                      <a:pt x="791947" y="664494"/>
                      <a:pt x="777659" y="665680"/>
                      <a:pt x="761753" y="662108"/>
                    </a:cubicBezTo>
                    <a:cubicBezTo>
                      <a:pt x="745736" y="658062"/>
                      <a:pt x="733722" y="650039"/>
                      <a:pt x="725714" y="638040"/>
                    </a:cubicBezTo>
                    <a:cubicBezTo>
                      <a:pt x="717788" y="624171"/>
                      <a:pt x="712905" y="603493"/>
                      <a:pt x="711063" y="576006"/>
                    </a:cubicBezTo>
                    <a:cubicBezTo>
                      <a:pt x="711063" y="564984"/>
                      <a:pt x="711942" y="534958"/>
                      <a:pt x="713700" y="485928"/>
                    </a:cubicBezTo>
                    <a:lnTo>
                      <a:pt x="734964" y="24068"/>
                    </a:lnTo>
                    <a:lnTo>
                      <a:pt x="1007794" y="13268"/>
                    </a:lnTo>
                    <a:cubicBezTo>
                      <a:pt x="1036857" y="12389"/>
                      <a:pt x="1064794" y="11950"/>
                      <a:pt x="1091604" y="11950"/>
                    </a:cubicBezTo>
                    <a:close/>
                    <a:moveTo>
                      <a:pt x="1808266" y="0"/>
                    </a:moveTo>
                    <a:lnTo>
                      <a:pt x="1924171" y="8455"/>
                    </a:lnTo>
                    <a:lnTo>
                      <a:pt x="1924171" y="60400"/>
                    </a:lnTo>
                    <a:cubicBezTo>
                      <a:pt x="1953918" y="58698"/>
                      <a:pt x="1976047" y="58754"/>
                      <a:pt x="1990557" y="60568"/>
                    </a:cubicBezTo>
                    <a:cubicBezTo>
                      <a:pt x="2022704" y="64586"/>
                      <a:pt x="2041540" y="79544"/>
                      <a:pt x="2047065" y="105440"/>
                    </a:cubicBezTo>
                    <a:cubicBezTo>
                      <a:pt x="2050916" y="121094"/>
                      <a:pt x="2049828" y="148093"/>
                      <a:pt x="2043800" y="186435"/>
                    </a:cubicBezTo>
                    <a:lnTo>
                      <a:pt x="1939616" y="192044"/>
                    </a:lnTo>
                    <a:lnTo>
                      <a:pt x="1939616" y="144786"/>
                    </a:lnTo>
                    <a:lnTo>
                      <a:pt x="1787086" y="154874"/>
                    </a:lnTo>
                    <a:lnTo>
                      <a:pt x="1784491" y="207029"/>
                    </a:lnTo>
                    <a:lnTo>
                      <a:pt x="1693354" y="216844"/>
                    </a:lnTo>
                    <a:lnTo>
                      <a:pt x="1697834" y="226126"/>
                    </a:lnTo>
                    <a:cubicBezTo>
                      <a:pt x="1699878" y="233668"/>
                      <a:pt x="1700900" y="242399"/>
                      <a:pt x="1700900" y="252319"/>
                    </a:cubicBezTo>
                    <a:cubicBezTo>
                      <a:pt x="1700900" y="264067"/>
                      <a:pt x="1699952" y="281313"/>
                      <a:pt x="1698054" y="304056"/>
                    </a:cubicBezTo>
                    <a:cubicBezTo>
                      <a:pt x="1696436" y="335030"/>
                      <a:pt x="1695626" y="375437"/>
                      <a:pt x="1695626" y="425276"/>
                    </a:cubicBezTo>
                    <a:lnTo>
                      <a:pt x="1649903" y="428693"/>
                    </a:lnTo>
                    <a:lnTo>
                      <a:pt x="1716635" y="607684"/>
                    </a:lnTo>
                    <a:lnTo>
                      <a:pt x="1719025" y="222014"/>
                    </a:lnTo>
                    <a:lnTo>
                      <a:pt x="1725011" y="215944"/>
                    </a:lnTo>
                    <a:lnTo>
                      <a:pt x="1875699" y="199745"/>
                    </a:lnTo>
                    <a:cubicBezTo>
                      <a:pt x="1904665" y="194416"/>
                      <a:pt x="1927770" y="194527"/>
                      <a:pt x="1945016" y="200080"/>
                    </a:cubicBezTo>
                    <a:cubicBezTo>
                      <a:pt x="1975516" y="205829"/>
                      <a:pt x="1996585" y="223256"/>
                      <a:pt x="2008221" y="252361"/>
                    </a:cubicBezTo>
                    <a:cubicBezTo>
                      <a:pt x="2020472" y="280127"/>
                      <a:pt x="2022774" y="323785"/>
                      <a:pt x="2015128" y="383334"/>
                    </a:cubicBezTo>
                    <a:lnTo>
                      <a:pt x="1826977" y="396394"/>
                    </a:lnTo>
                    <a:lnTo>
                      <a:pt x="1826977" y="404514"/>
                    </a:lnTo>
                    <a:cubicBezTo>
                      <a:pt x="1886750" y="401026"/>
                      <a:pt x="1930477" y="399282"/>
                      <a:pt x="1958159" y="399282"/>
                    </a:cubicBezTo>
                    <a:cubicBezTo>
                      <a:pt x="1995078" y="399282"/>
                      <a:pt x="2019481" y="410193"/>
                      <a:pt x="2031369" y="432015"/>
                    </a:cubicBezTo>
                    <a:cubicBezTo>
                      <a:pt x="2038680" y="442954"/>
                      <a:pt x="2042335" y="463604"/>
                      <a:pt x="2042335" y="493965"/>
                    </a:cubicBezTo>
                    <a:cubicBezTo>
                      <a:pt x="2042335" y="528986"/>
                      <a:pt x="2042335" y="576160"/>
                      <a:pt x="2042335" y="635486"/>
                    </a:cubicBezTo>
                    <a:lnTo>
                      <a:pt x="1716346" y="654322"/>
                    </a:lnTo>
                    <a:lnTo>
                      <a:pt x="1716533" y="624097"/>
                    </a:lnTo>
                    <a:lnTo>
                      <a:pt x="1619403" y="664829"/>
                    </a:lnTo>
                    <a:lnTo>
                      <a:pt x="1600860" y="604428"/>
                    </a:lnTo>
                    <a:cubicBezTo>
                      <a:pt x="1568713" y="618381"/>
                      <a:pt x="1534557" y="631384"/>
                      <a:pt x="1498392" y="643439"/>
                    </a:cubicBezTo>
                    <a:cubicBezTo>
                      <a:pt x="1469956" y="652453"/>
                      <a:pt x="1447688" y="653164"/>
                      <a:pt x="1431587" y="645574"/>
                    </a:cubicBezTo>
                    <a:cubicBezTo>
                      <a:pt x="1417188" y="639407"/>
                      <a:pt x="1407044" y="622469"/>
                      <a:pt x="1401156" y="594759"/>
                    </a:cubicBezTo>
                    <a:cubicBezTo>
                      <a:pt x="1402914" y="508197"/>
                      <a:pt x="1404658" y="444712"/>
                      <a:pt x="1406388" y="404305"/>
                    </a:cubicBezTo>
                    <a:cubicBezTo>
                      <a:pt x="1409904" y="356922"/>
                      <a:pt x="1416183" y="288080"/>
                      <a:pt x="1425224" y="197778"/>
                    </a:cubicBezTo>
                    <a:lnTo>
                      <a:pt x="1438585" y="196589"/>
                    </a:lnTo>
                    <a:lnTo>
                      <a:pt x="1390650" y="131726"/>
                    </a:lnTo>
                    <a:cubicBezTo>
                      <a:pt x="1442721" y="78511"/>
                      <a:pt x="1488667" y="40141"/>
                      <a:pt x="1528488" y="16617"/>
                    </a:cubicBezTo>
                    <a:cubicBezTo>
                      <a:pt x="1548328" y="3781"/>
                      <a:pt x="1567429" y="1925"/>
                      <a:pt x="1585791" y="11050"/>
                    </a:cubicBezTo>
                    <a:cubicBezTo>
                      <a:pt x="1609594" y="22045"/>
                      <a:pt x="1645034" y="45499"/>
                      <a:pt x="1692110" y="81413"/>
                    </a:cubicBezTo>
                    <a:lnTo>
                      <a:pt x="1692027" y="79404"/>
                    </a:lnTo>
                    <a:lnTo>
                      <a:pt x="1808266" y="69065"/>
                    </a:lnTo>
                    <a:close/>
                  </a:path>
                </a:pathLst>
              </a:custGeom>
            </p:spPr>
          </p:pic>
          <p:sp>
            <p:nvSpPr>
              <p:cNvPr id="10" name="矢印: 五方向 4">
                <a:extLst>
                  <a:ext uri="{FF2B5EF4-FFF2-40B4-BE49-F238E27FC236}">
                    <a16:creationId xmlns:a16="http://schemas.microsoft.com/office/drawing/2014/main" id="{3BE89D74-7581-764A-4966-1F4CAF6282E3}"/>
                  </a:ext>
                </a:extLst>
              </p:cNvPr>
              <p:cNvSpPr/>
              <p:nvPr/>
            </p:nvSpPr>
            <p:spPr>
              <a:xfrm>
                <a:off x="5381315" y="2780928"/>
                <a:ext cx="1854955" cy="328831"/>
              </a:xfrm>
              <a:custGeom>
                <a:avLst/>
                <a:gdLst>
                  <a:gd name="connsiteX0" fmla="*/ 0 w 1872208"/>
                  <a:gd name="connsiteY0" fmla="*/ 0 h 504056"/>
                  <a:gd name="connsiteX1" fmla="*/ 1259231 w 1872208"/>
                  <a:gd name="connsiteY1" fmla="*/ 0 h 504056"/>
                  <a:gd name="connsiteX2" fmla="*/ 1872208 w 1872208"/>
                  <a:gd name="connsiteY2" fmla="*/ 252028 h 504056"/>
                  <a:gd name="connsiteX3" fmla="*/ 1259231 w 1872208"/>
                  <a:gd name="connsiteY3" fmla="*/ 504056 h 504056"/>
                  <a:gd name="connsiteX4" fmla="*/ 0 w 1872208"/>
                  <a:gd name="connsiteY4" fmla="*/ 504056 h 504056"/>
                  <a:gd name="connsiteX5" fmla="*/ 0 w 1872208"/>
                  <a:gd name="connsiteY5" fmla="*/ 0 h 504056"/>
                  <a:gd name="connsiteX0" fmla="*/ 0 w 1259231"/>
                  <a:gd name="connsiteY0" fmla="*/ 0 h 504056"/>
                  <a:gd name="connsiteX1" fmla="*/ 1259231 w 1259231"/>
                  <a:gd name="connsiteY1" fmla="*/ 0 h 504056"/>
                  <a:gd name="connsiteX2" fmla="*/ 969840 w 1259231"/>
                  <a:gd name="connsiteY2" fmla="*/ 252028 h 504056"/>
                  <a:gd name="connsiteX3" fmla="*/ 1259231 w 1259231"/>
                  <a:gd name="connsiteY3" fmla="*/ 504056 h 504056"/>
                  <a:gd name="connsiteX4" fmla="*/ 0 w 1259231"/>
                  <a:gd name="connsiteY4" fmla="*/ 504056 h 504056"/>
                  <a:gd name="connsiteX5" fmla="*/ 0 w 1259231"/>
                  <a:gd name="connsiteY5" fmla="*/ 0 h 504056"/>
                  <a:gd name="connsiteX0" fmla="*/ 0 w 1259231"/>
                  <a:gd name="connsiteY0" fmla="*/ 0 h 504056"/>
                  <a:gd name="connsiteX1" fmla="*/ 1259231 w 1259231"/>
                  <a:gd name="connsiteY1" fmla="*/ 0 h 504056"/>
                  <a:gd name="connsiteX2" fmla="*/ 1076406 w 1259231"/>
                  <a:gd name="connsiteY2" fmla="*/ 264059 h 504056"/>
                  <a:gd name="connsiteX3" fmla="*/ 1259231 w 1259231"/>
                  <a:gd name="connsiteY3" fmla="*/ 504056 h 504056"/>
                  <a:gd name="connsiteX4" fmla="*/ 0 w 1259231"/>
                  <a:gd name="connsiteY4" fmla="*/ 504056 h 504056"/>
                  <a:gd name="connsiteX5" fmla="*/ 0 w 1259231"/>
                  <a:gd name="connsiteY5" fmla="*/ 0 h 504056"/>
                  <a:gd name="connsiteX0" fmla="*/ 0 w 1259231"/>
                  <a:gd name="connsiteY0" fmla="*/ 0 h 504056"/>
                  <a:gd name="connsiteX1" fmla="*/ 1259231 w 1259231"/>
                  <a:gd name="connsiteY1" fmla="*/ 0 h 504056"/>
                  <a:gd name="connsiteX2" fmla="*/ 1087063 w 1259231"/>
                  <a:gd name="connsiteY2" fmla="*/ 264059 h 504056"/>
                  <a:gd name="connsiteX3" fmla="*/ 1259231 w 1259231"/>
                  <a:gd name="connsiteY3" fmla="*/ 504056 h 504056"/>
                  <a:gd name="connsiteX4" fmla="*/ 0 w 1259231"/>
                  <a:gd name="connsiteY4" fmla="*/ 504056 h 504056"/>
                  <a:gd name="connsiteX5" fmla="*/ 0 w 1259231"/>
                  <a:gd name="connsiteY5" fmla="*/ 0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9231" h="504056">
                    <a:moveTo>
                      <a:pt x="0" y="0"/>
                    </a:moveTo>
                    <a:lnTo>
                      <a:pt x="1259231" y="0"/>
                    </a:lnTo>
                    <a:lnTo>
                      <a:pt x="1087063" y="264059"/>
                    </a:lnTo>
                    <a:lnTo>
                      <a:pt x="1259231" y="504056"/>
                    </a:lnTo>
                    <a:lnTo>
                      <a:pt x="0" y="504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66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注目イベント</a:t>
                </a: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71A2FA61-BF15-E1B5-D896-6A201EAACDA4}"/>
                  </a:ext>
                </a:extLst>
              </p:cNvPr>
              <p:cNvSpPr/>
              <p:nvPr/>
            </p:nvSpPr>
            <p:spPr>
              <a:xfrm>
                <a:off x="5342901" y="281614"/>
                <a:ext cx="1341959" cy="502022"/>
              </a:xfrm>
              <a:prstGeom prst="rect">
                <a:avLst/>
              </a:prstGeom>
              <a:noFill/>
            </p:spPr>
            <p:txBody>
              <a:bodyPr wrap="none" lIns="59653" tIns="29826" rIns="59653" bIns="29826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/>
                <a:r>
                  <a:rPr lang="ja-JP" altLang="en-US" sz="2871" b="1" dirty="0">
                    <a:ln/>
                    <a:solidFill>
                      <a:schemeClr val="accent1">
                        <a:lumMod val="75000"/>
                      </a:schemeClr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第</a:t>
                </a:r>
                <a:r>
                  <a:rPr lang="en-US" altLang="ja-JP" sz="2871" b="1" dirty="0">
                    <a:ln/>
                    <a:solidFill>
                      <a:schemeClr val="accent1">
                        <a:lumMod val="75000"/>
                      </a:schemeClr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44</a:t>
                </a:r>
                <a:r>
                  <a:rPr lang="ja-JP" altLang="en-US" sz="2871" b="1" dirty="0">
                    <a:ln/>
                    <a:solidFill>
                      <a:schemeClr val="accent1">
                        <a:lumMod val="75000"/>
                      </a:schemeClr>
                    </a:solidFill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回</a:t>
                </a:r>
              </a:p>
            </p:txBody>
          </p: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34667334-AC84-E43C-6A12-B6ECFBA81F9A}"/>
                </a:ext>
              </a:extLst>
            </p:cNvPr>
            <p:cNvGrpSpPr/>
            <p:nvPr/>
          </p:nvGrpSpPr>
          <p:grpSpPr>
            <a:xfrm>
              <a:off x="4953000" y="226729"/>
              <a:ext cx="4700233" cy="6537247"/>
              <a:chOff x="205791" y="226729"/>
              <a:chExt cx="4700233" cy="6537247"/>
            </a:xfrm>
          </p:grpSpPr>
          <p:pic>
            <p:nvPicPr>
              <p:cNvPr id="13" name="Picture 2" descr="C:\Users\m-kurita\AppData\Local\Microsoft\Windows\Temporary Internet Files\Content.IE5\09V0X0CD\gatag-00005526[1].jpg">
                <a:extLst>
                  <a:ext uri="{FF2B5EF4-FFF2-40B4-BE49-F238E27FC236}">
                    <a16:creationId xmlns:a16="http://schemas.microsoft.com/office/drawing/2014/main" id="{436EE2E0-1078-3705-A760-95F799A151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05" r="63053" b="92350"/>
              <a:stretch/>
            </p:blipFill>
            <p:spPr bwMode="auto">
              <a:xfrm>
                <a:off x="205791" y="226729"/>
                <a:ext cx="1304226" cy="6654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99B0582F-2302-7323-3C76-F4E13A1DE954}"/>
                  </a:ext>
                </a:extLst>
              </p:cNvPr>
              <p:cNvSpPr/>
              <p:nvPr/>
            </p:nvSpPr>
            <p:spPr>
              <a:xfrm>
                <a:off x="261017" y="5959838"/>
                <a:ext cx="4504079" cy="804138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6694" tIns="33348" rIns="66694" bIns="33348" rtlCol="0" anchor="b"/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1174" b="1" dirty="0">
                    <a:solidFill>
                      <a:srgbClr val="002060"/>
                    </a:solidFill>
                    <a:latin typeface="+mn-ea"/>
                  </a:rPr>
                  <a:t> 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３月１６日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土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･３月１７日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会場：北部公民館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北部文化福祉会館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３月２３日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土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･３月２４日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会場：南部公民館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南部文化福祉会館</a:t>
                </a:r>
                <a:r>
                  <a:rPr lang="en-US" altLang="ja-JP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</a:p>
              <a:p>
                <a:pPr algn="ctr"/>
                <a:r>
                  <a:rPr lang="ja-JP" altLang="en-US" sz="1050" b="1" dirty="0">
                    <a:solidFill>
                      <a:schemeClr val="accent6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　間　９：３０～１５：３０</a:t>
                </a: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3A2CAE4A-150F-A51E-F148-EC0FE76EAE86}"/>
                  </a:ext>
                </a:extLst>
              </p:cNvPr>
              <p:cNvSpPr/>
              <p:nvPr/>
            </p:nvSpPr>
            <p:spPr>
              <a:xfrm>
                <a:off x="1241901" y="5877272"/>
                <a:ext cx="2639769" cy="2413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他館の公民館まつり開催日</a:t>
                </a:r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B95E475-938E-FC7D-F6FF-8EA8F6862746}"/>
                  </a:ext>
                </a:extLst>
              </p:cNvPr>
              <p:cNvSpPr txBox="1"/>
              <p:nvPr/>
            </p:nvSpPr>
            <p:spPr>
              <a:xfrm>
                <a:off x="291439" y="313827"/>
                <a:ext cx="4545817" cy="567356"/>
              </a:xfrm>
              <a:prstGeom prst="rect">
                <a:avLst/>
              </a:prstGeom>
              <a:noFill/>
            </p:spPr>
            <p:txBody>
              <a:bodyPr wrap="square" lIns="66694" tIns="33348" rIns="66694" bIns="33348" rtlCol="0">
                <a:spAutoFit/>
              </a:bodyPr>
              <a:lstStyle/>
              <a:p>
                <a:pPr algn="ctr"/>
                <a:r>
                  <a:rPr lang="ja-JP" altLang="en-US" sz="1566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ホール発表プログラム（２階）</a:t>
                </a:r>
                <a:endParaRPr lang="en-US" altLang="ja-JP" sz="1566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652"/>
                  </a:lnSpc>
                </a:pPr>
                <a:endParaRPr lang="en-US" altLang="ja-JP" sz="1566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ja-JP" altLang="en-US" sz="1100" b="1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＊発表時間・内容の変更が発生することもあります。</a:t>
                </a:r>
              </a:p>
            </p:txBody>
          </p:sp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227F7EBD-7A8B-9FCB-4D1F-6EEAFE880B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058" y="5533652"/>
                <a:ext cx="4195559" cy="265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2" descr="C:\Users\m-kurita\AppData\Local\Microsoft\Windows\Temporary Internet Files\Content.IE5\09V0X0CD\gatag-00005526[1].jpg">
                <a:extLst>
                  <a:ext uri="{FF2B5EF4-FFF2-40B4-BE49-F238E27FC236}">
                    <a16:creationId xmlns:a16="http://schemas.microsoft.com/office/drawing/2014/main" id="{A98AE435-F34D-E39D-8A1C-E843D13503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05" r="63053" b="92350"/>
              <a:stretch/>
            </p:blipFill>
            <p:spPr bwMode="auto">
              <a:xfrm>
                <a:off x="4060551" y="226730"/>
                <a:ext cx="845473" cy="4313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490F5FC-05E7-2D1E-4C10-34631A1D36B4}"/>
                  </a:ext>
                </a:extLst>
              </p:cNvPr>
              <p:cNvSpPr txBox="1"/>
              <p:nvPr/>
            </p:nvSpPr>
            <p:spPr>
              <a:xfrm>
                <a:off x="816470" y="881546"/>
                <a:ext cx="3918033" cy="2175425"/>
              </a:xfrm>
              <a:prstGeom prst="rect">
                <a:avLst/>
              </a:prstGeom>
              <a:noFill/>
            </p:spPr>
            <p:txBody>
              <a:bodyPr wrap="square" lIns="66694" tIns="33348" rIns="66694" bIns="33348" rtlCol="0">
                <a:spAutoFit/>
              </a:bodyPr>
              <a:lstStyle/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</a:t>
                </a:r>
                <a:r>
                  <a:rPr lang="en-US" altLang="ja-JP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ja-JP" altLang="en-US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r>
                  <a:rPr lang="en-US" altLang="ja-JP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9</a:t>
                </a:r>
                <a:r>
                  <a:rPr lang="ja-JP" altLang="en-US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日（土）</a:t>
                </a:r>
                <a:endParaRPr lang="en-US" altLang="ja-JP" sz="1400" b="1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10:30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10:45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さむかわ木犀の会（ｺｰﾗｽ）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10:45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11:00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MINX!!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（ﾀﾞﾝｽ）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11:00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11:15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COLK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（ﾀﾞﾝｽ）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11:15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11:30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寒川アコギクラブ（ｷﾞﾀｰ）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11:30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11:45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寒川ハープエコーズ（ﾊｰﾓﾆｶ）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　　　　</a:t>
                </a:r>
                <a:r>
                  <a:rPr lang="ja-JP" altLang="en-US" sz="1044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昼休み</a:t>
                </a:r>
                <a:endParaRPr lang="en-US" altLang="ja-JP" sz="1044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13:00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13:15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寒川ブルーハーモニー（ﾊｰﾓﾆｶ）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13:15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13:30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ことりの会（ﾎﾞｰｶﾙ）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13:30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13:45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寒川町ﾚｸﾘｴｰｼｮﾝ協会民踊部（民踊）</a:t>
                </a:r>
                <a:endParaRPr lang="en-US" altLang="ja-JP" sz="1044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13:45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14:00 </a:t>
                </a:r>
                <a:r>
                  <a:rPr lang="ja-JP" altLang="en-US" sz="1044" b="1" dirty="0">
                    <a:solidFill>
                      <a:srgbClr val="00B05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カレイナニ「フラの会」（ﾌﾗﾀﾞﾝｽ）</a:t>
                </a:r>
                <a:r>
                  <a:rPr lang="ja-JP" altLang="en-US" sz="1044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endParaRPr lang="en-US" altLang="ja-JP" sz="1044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9787DB-9E2A-4614-0B82-29003AC6802C}"/>
                  </a:ext>
                </a:extLst>
              </p:cNvPr>
              <p:cNvSpPr txBox="1"/>
              <p:nvPr/>
            </p:nvSpPr>
            <p:spPr>
              <a:xfrm>
                <a:off x="816469" y="3067872"/>
                <a:ext cx="3915384" cy="2560146"/>
              </a:xfrm>
              <a:prstGeom prst="rect">
                <a:avLst/>
              </a:prstGeom>
              <a:noFill/>
            </p:spPr>
            <p:txBody>
              <a:bodyPr wrap="square" lIns="66694" tIns="33348" rIns="66694" bIns="33348" rtlCol="0">
                <a:spAutoFit/>
              </a:bodyPr>
              <a:lstStyle/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                    </a:t>
                </a:r>
                <a:r>
                  <a:rPr lang="en-US" altLang="ja-JP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r>
                  <a:rPr lang="ja-JP" altLang="en-US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r>
                  <a:rPr lang="en-US" altLang="ja-JP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1400" b="1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日（日）</a:t>
                </a:r>
                <a:endParaRPr lang="en-US" altLang="ja-JP" sz="1400" b="1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10:30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10:45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ウク・アイカネ日曜日（ｳｸﾚﾚ）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10:45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11:00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lang="en-US" altLang="ja-JP" sz="1044" b="1" dirty="0" err="1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BM+joker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ダンスチーム（ﾀﾞﾝｽ）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11:00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11:15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寒川ｺｰﾙﾆｭｰ“えれがんつぁ”（ｺｰﾗｽ）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11:15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11:30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さんふらわーず（ｺｰﾗｽ）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11:30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11:45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 ヴォルガ（ｺｰﾗｽ）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11:45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12:00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 ｔｒｕｓ（ﾀﾞﾝｽ）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　　           </a:t>
                </a:r>
                <a:r>
                  <a:rPr lang="ja-JP" altLang="en-US" sz="1044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昼休み</a:t>
                </a:r>
                <a:endParaRPr lang="en-US" altLang="ja-JP" sz="1044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13:00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13:15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寒川わらべの会（ｺｰﾗｽ）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13:15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13:30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フェアリーエコー（ｺｰﾗｽ）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13:30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13:45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ニューセプテンバー（ｺｰﾗｽ）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13:45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14:30 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宝星会・舞扇会（日本舞踊）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501"/>
                  </a:lnSpc>
                </a:pP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　　　　　  　　　  ハイビスタ</a:t>
                </a:r>
                <a:r>
                  <a:rPr lang="en-US" altLang="ja-JP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―</a:t>
                </a:r>
                <a:r>
                  <a:rPr lang="ja-JP" altLang="en-US" sz="1044" b="1" dirty="0">
                    <a:solidFill>
                      <a:schemeClr val="accent1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（ﾌﾗﾀﾞﾝｽ）</a:t>
                </a:r>
                <a:endParaRPr lang="en-US" altLang="ja-JP" sz="1044" b="1" dirty="0">
                  <a:solidFill>
                    <a:schemeClr val="accent1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53243586-F2C8-CD39-B8EB-C3F5445B7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4472" y="3960521"/>
                <a:ext cx="591510" cy="443632"/>
              </a:xfrm>
              <a:prstGeom prst="rect">
                <a:avLst/>
              </a:prstGeom>
            </p:spPr>
          </p:pic>
          <p:pic>
            <p:nvPicPr>
              <p:cNvPr id="22" name="図 21">
                <a:extLst>
                  <a:ext uri="{FF2B5EF4-FFF2-40B4-BE49-F238E27FC236}">
                    <a16:creationId xmlns:a16="http://schemas.microsoft.com/office/drawing/2014/main" id="{CF5B7483-76D3-B805-A2BF-A5A8A32CFC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41784" y="1565678"/>
                <a:ext cx="444374" cy="444374"/>
              </a:xfrm>
              <a:prstGeom prst="rect">
                <a:avLst/>
              </a:prstGeom>
            </p:spPr>
          </p:pic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7A17FD66-00E4-C441-48DA-BEB96B2B3C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41784" y="2135960"/>
                <a:ext cx="543730" cy="332885"/>
              </a:xfrm>
              <a:prstGeom prst="rect">
                <a:avLst/>
              </a:prstGeom>
            </p:spPr>
          </p:pic>
          <p:pic>
            <p:nvPicPr>
              <p:cNvPr id="24" name="図 23">
                <a:extLst>
                  <a:ext uri="{FF2B5EF4-FFF2-40B4-BE49-F238E27FC236}">
                    <a16:creationId xmlns:a16="http://schemas.microsoft.com/office/drawing/2014/main" id="{F8065EB3-F6F3-3927-FC85-9695FEE88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8829" y="4940038"/>
                <a:ext cx="488299" cy="569260"/>
              </a:xfrm>
              <a:prstGeom prst="rect">
                <a:avLst/>
              </a:prstGeom>
            </p:spPr>
          </p:pic>
          <p:pic>
            <p:nvPicPr>
              <p:cNvPr id="25" name="図 24">
                <a:extLst>
                  <a:ext uri="{FF2B5EF4-FFF2-40B4-BE49-F238E27FC236}">
                    <a16:creationId xmlns:a16="http://schemas.microsoft.com/office/drawing/2014/main" id="{6CD65689-4AB0-7E3D-14DF-BC99C9E83C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95982" y="2640760"/>
                <a:ext cx="354397" cy="477901"/>
              </a:xfrm>
              <a:prstGeom prst="rect">
                <a:avLst/>
              </a:prstGeom>
            </p:spPr>
          </p:pic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1D9FEDF7-3CB2-79AE-AFBD-CEF166B331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38364" y="919731"/>
                <a:ext cx="444374" cy="58020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4912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4006"/>
              </p:ext>
            </p:extLst>
          </p:nvPr>
        </p:nvGraphicFramePr>
        <p:xfrm>
          <a:off x="6729414" y="1012012"/>
          <a:ext cx="2616074" cy="2056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8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展示室（１）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レザークラフト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みずき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レザークラフト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秋桜短歌会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短歌作品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寒筆会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書道作品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6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絵手紙の会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スイトピー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絵手紙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水墨画サークル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水墨画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264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寒川ペン字サークル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ペン習字作品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95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寒川写友会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写　真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10447"/>
              </p:ext>
            </p:extLst>
          </p:nvPr>
        </p:nvGraphicFramePr>
        <p:xfrm>
          <a:off x="6729414" y="3140968"/>
          <a:ext cx="2616074" cy="1363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展示室（２）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ユニット折り紙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折り紙展示＆体験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ピカソ会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油絵の展示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8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翠筆会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書道作品の展示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95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寒土会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陶芸作品の展示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95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色のゆめ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色鉛筆画の展示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46717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559655"/>
              </p:ext>
            </p:extLst>
          </p:nvPr>
        </p:nvGraphicFramePr>
        <p:xfrm>
          <a:off x="6729413" y="4593044"/>
          <a:ext cx="2616074" cy="6818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6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会議室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4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くつろぎ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書　道</a:t>
                      </a:r>
                    </a:p>
                  </a:txBody>
                  <a:tcPr marL="59653" marR="59653" marT="29826" marB="29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4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すいせん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生け花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225058"/>
                  </a:ext>
                </a:extLst>
              </a:tr>
            </a:tbl>
          </a:graphicData>
        </a:graphic>
      </p:graphicFrame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FCA3801-4710-E6C0-684A-246D614A62F9}"/>
              </a:ext>
            </a:extLst>
          </p:cNvPr>
          <p:cNvGrpSpPr/>
          <p:nvPr/>
        </p:nvGrpSpPr>
        <p:grpSpPr>
          <a:xfrm>
            <a:off x="4701512" y="5373215"/>
            <a:ext cx="4860000" cy="1296000"/>
            <a:chOff x="4701512" y="5373215"/>
            <a:chExt cx="4860000" cy="1296000"/>
          </a:xfrm>
        </p:grpSpPr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309918C2-B504-4117-A773-C8FECB04415B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1512" y="5373215"/>
              <a:ext cx="4860000" cy="1296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</p:pic>
        <p:sp>
          <p:nvSpPr>
            <p:cNvPr id="4" name="正方形/長方形 3"/>
            <p:cNvSpPr/>
            <p:nvPr/>
          </p:nvSpPr>
          <p:spPr>
            <a:xfrm>
              <a:off x="4903836" y="5531869"/>
              <a:ext cx="4513660" cy="10605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１階ロビー　</a:t>
              </a:r>
              <a:r>
                <a:rPr lang="en-US" altLang="ja-JP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日・</a:t>
              </a:r>
              <a:r>
                <a:rPr lang="en-US" altLang="ja-JP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　</a:t>
              </a:r>
              <a:endPara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dirty="0">
                  <a:solidFill>
                    <a:srgbClr val="008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★無料飲み物コーナー（日本茶・コーヒー・ジュース）</a:t>
              </a:r>
              <a:endParaRPr lang="en-US" altLang="ja-JP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dirty="0">
                  <a:solidFill>
                    <a:srgbClr val="008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★ポップコーン販売　</a:t>
              </a:r>
              <a:r>
                <a:rPr lang="en-US" altLang="ja-JP" sz="1200" dirty="0">
                  <a:solidFill>
                    <a:srgbClr val="008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10:00</a:t>
              </a:r>
              <a:r>
                <a:rPr lang="ja-JP" altLang="en-US" sz="1200" dirty="0">
                  <a:solidFill>
                    <a:srgbClr val="008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　完売次第終了</a:t>
              </a:r>
              <a:endParaRPr lang="en-US" altLang="ja-JP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地下レストラン　</a:t>
              </a:r>
              <a:r>
                <a:rPr lang="en-US" altLang="ja-JP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　</a:t>
              </a:r>
              <a:r>
                <a:rPr lang="en-US" altLang="ja-JP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11</a:t>
              </a:r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00</a:t>
              </a:r>
              <a:r>
                <a:rPr lang="ja-JP" altLang="en-US" sz="1200" b="1" u="sng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　</a:t>
              </a:r>
              <a:endPara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200" dirty="0">
                  <a:solidFill>
                    <a:srgbClr val="008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★フランクフルト・アメリカンドッグ・フライドポテト販売</a:t>
              </a:r>
              <a:endParaRPr lang="en-US" altLang="ja-JP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  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7290406-9424-4DA0-8C88-853F974B74EB}"/>
              </a:ext>
            </a:extLst>
          </p:cNvPr>
          <p:cNvSpPr/>
          <p:nvPr/>
        </p:nvSpPr>
        <p:spPr>
          <a:xfrm>
            <a:off x="1700584" y="362716"/>
            <a:ext cx="6553940" cy="388657"/>
          </a:xfrm>
          <a:prstGeom prst="rect">
            <a:avLst/>
          </a:prstGeom>
          <a:noFill/>
        </p:spPr>
        <p:txBody>
          <a:bodyPr wrap="none" lIns="59653" tIns="29826" rIns="59653" bIns="29826" numCol="1">
            <a:prstTxWarp prst="textFadeUp">
              <a:avLst>
                <a:gd name="adj" fmla="val 4533"/>
              </a:avLst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ja-JP" altLang="en-US" sz="3523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会場案内図</a:t>
            </a:r>
            <a:r>
              <a:rPr lang="ja-JP" altLang="en-US" sz="3523" b="1" dirty="0">
                <a:ln/>
                <a:solidFill>
                  <a:schemeClr val="accent3"/>
                </a:solidFill>
              </a:rPr>
              <a:t>　</a:t>
            </a:r>
            <a:r>
              <a:rPr lang="en-US" altLang="ja-JP" sz="3523" b="1" dirty="0">
                <a:ln/>
                <a:solidFill>
                  <a:schemeClr val="accent3"/>
                </a:solidFill>
              </a:rPr>
              <a:t>【</a:t>
            </a:r>
            <a:r>
              <a:rPr lang="ja-JP" altLang="en-US" sz="3523" b="1" dirty="0">
                <a:ln/>
                <a:solidFill>
                  <a:schemeClr val="accent3"/>
                </a:solidFill>
              </a:rPr>
              <a:t>寒川町民センター</a:t>
            </a:r>
            <a:r>
              <a:rPr lang="en-US" altLang="ja-JP" sz="3523" b="1" dirty="0">
                <a:ln/>
                <a:solidFill>
                  <a:schemeClr val="accent3"/>
                </a:solidFill>
              </a:rPr>
              <a:t>】</a:t>
            </a:r>
            <a:endParaRPr lang="ja-JP" altLang="en-US" sz="3523" b="1" dirty="0">
              <a:ln/>
              <a:solidFill>
                <a:schemeClr val="accent3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17EF0B2-8BFB-E368-34B1-669CDA1EB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12" y="1162292"/>
            <a:ext cx="6094465" cy="3706868"/>
          </a:xfrm>
          <a:prstGeom prst="rect">
            <a:avLst/>
          </a:prstGeom>
        </p:spPr>
      </p:pic>
      <p:sp>
        <p:nvSpPr>
          <p:cNvPr id="10" name="矢印: 下 9">
            <a:extLst>
              <a:ext uri="{FF2B5EF4-FFF2-40B4-BE49-F238E27FC236}">
                <a16:creationId xmlns:a16="http://schemas.microsoft.com/office/drawing/2014/main" id="{6B66C8D2-C851-B090-1257-E72BF0546AE9}"/>
              </a:ext>
            </a:extLst>
          </p:cNvPr>
          <p:cNvSpPr/>
          <p:nvPr/>
        </p:nvSpPr>
        <p:spPr>
          <a:xfrm rot="18821848" flipV="1">
            <a:off x="6318140" y="4308711"/>
            <a:ext cx="288032" cy="454584"/>
          </a:xfrm>
          <a:prstGeom prst="downArrow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A69EBD3E-E0F3-35EA-B05E-19ED5EDF45A0}"/>
              </a:ext>
            </a:extLst>
          </p:cNvPr>
          <p:cNvSpPr/>
          <p:nvPr/>
        </p:nvSpPr>
        <p:spPr>
          <a:xfrm rot="5400000">
            <a:off x="6318139" y="1833556"/>
            <a:ext cx="288032" cy="454584"/>
          </a:xfrm>
          <a:prstGeom prst="downArrow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B044C332-9F5A-57FB-D6F1-53D389BA7C52}"/>
              </a:ext>
            </a:extLst>
          </p:cNvPr>
          <p:cNvSpPr/>
          <p:nvPr/>
        </p:nvSpPr>
        <p:spPr>
          <a:xfrm rot="5400000">
            <a:off x="6318139" y="3057692"/>
            <a:ext cx="288032" cy="454584"/>
          </a:xfrm>
          <a:prstGeom prst="downArrow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CD7BB47B-5856-488B-4E18-E46636A1A6C1}"/>
              </a:ext>
            </a:extLst>
          </p:cNvPr>
          <p:cNvSpPr/>
          <p:nvPr/>
        </p:nvSpPr>
        <p:spPr>
          <a:xfrm>
            <a:off x="3656856" y="1556792"/>
            <a:ext cx="288032" cy="320785"/>
          </a:xfrm>
          <a:prstGeom prst="downArrow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1E5BB1D8-CC86-260F-F8B6-B84D4CB4F66A}"/>
              </a:ext>
            </a:extLst>
          </p:cNvPr>
          <p:cNvSpPr/>
          <p:nvPr/>
        </p:nvSpPr>
        <p:spPr>
          <a:xfrm>
            <a:off x="933788" y="1602952"/>
            <a:ext cx="288032" cy="320784"/>
          </a:xfrm>
          <a:prstGeom prst="downArrow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下 24">
            <a:extLst>
              <a:ext uri="{FF2B5EF4-FFF2-40B4-BE49-F238E27FC236}">
                <a16:creationId xmlns:a16="http://schemas.microsoft.com/office/drawing/2014/main" id="{DE66595F-1601-643F-7BFA-D63C6D28916D}"/>
              </a:ext>
            </a:extLst>
          </p:cNvPr>
          <p:cNvSpPr/>
          <p:nvPr/>
        </p:nvSpPr>
        <p:spPr>
          <a:xfrm flipV="1">
            <a:off x="1406897" y="3860202"/>
            <a:ext cx="288032" cy="839093"/>
          </a:xfrm>
          <a:prstGeom prst="downArrow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69295"/>
              </p:ext>
            </p:extLst>
          </p:nvPr>
        </p:nvGraphicFramePr>
        <p:xfrm>
          <a:off x="633752" y="980728"/>
          <a:ext cx="2232249" cy="622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3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和　室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2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土曜会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2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お茶席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54891"/>
              </p:ext>
            </p:extLst>
          </p:nvPr>
        </p:nvGraphicFramePr>
        <p:xfrm>
          <a:off x="3080792" y="1148368"/>
          <a:ext cx="1922980" cy="454584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96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9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談話室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661">
                <a:tc>
                  <a:txBody>
                    <a:bodyPr/>
                    <a:lstStyle/>
                    <a:p>
                      <a:pPr marL="0" marR="0" lvl="0" indent="0" algn="ctr" defTabSz="102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五月会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鎌倉彫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" name="図 18">
            <a:extLst>
              <a:ext uri="{FF2B5EF4-FFF2-40B4-BE49-F238E27FC236}">
                <a16:creationId xmlns:a16="http://schemas.microsoft.com/office/drawing/2014/main" id="{AD09475B-9C4E-6C15-D0E7-7317020E4E52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" y="5373216"/>
            <a:ext cx="4320000" cy="129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B1CA28E-30C6-D9A5-056C-E4AAD8B0E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21996"/>
              </p:ext>
            </p:extLst>
          </p:nvPr>
        </p:nvGraphicFramePr>
        <p:xfrm>
          <a:off x="416840" y="4589687"/>
          <a:ext cx="3096000" cy="622224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54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9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視聴覚室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　容</a:t>
                      </a: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661">
                <a:tc>
                  <a:txBody>
                    <a:bodyPr/>
                    <a:lstStyle/>
                    <a:p>
                      <a:pPr marL="0" marR="0" lvl="0" indent="0" algn="ctr" defTabSz="102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ハッピー＆スマイル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102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12:00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12:30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2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人形劇・紙芝居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9653" marR="59653" marT="29826" marB="298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FECB942-3B9E-8E59-EA38-07F82A50EA73}"/>
              </a:ext>
            </a:extLst>
          </p:cNvPr>
          <p:cNvSpPr/>
          <p:nvPr/>
        </p:nvSpPr>
        <p:spPr>
          <a:xfrm>
            <a:off x="367332" y="5464772"/>
            <a:ext cx="4081612" cy="106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１階ロビー受付　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日・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</a:t>
            </a:r>
            <a:endParaRPr lang="en-US" altLang="ja-JP" sz="1200" b="1" u="sng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★先着</a:t>
            </a:r>
            <a:r>
              <a:rPr lang="en-US" altLang="ja-JP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250</a:t>
            </a:r>
            <a:r>
              <a:rPr lang="ja-JP" altLang="en-US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名様　</a:t>
            </a:r>
            <a:r>
              <a:rPr lang="en-US" altLang="ja-JP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BOX</a:t>
            </a:r>
            <a:r>
              <a:rPr lang="ja-JP" altLang="en-US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ティッシュ無料配布</a:t>
            </a:r>
            <a:endParaRPr lang="en-US" altLang="ja-JP" sz="12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 視聴覚室　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u="sng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★公民館まつり恒例　バザー開催</a:t>
            </a:r>
            <a:endParaRPr lang="en-US" altLang="ja-JP" sz="12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階ロビー　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景品引渡し　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u="sng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　　</a:t>
            </a:r>
            <a:endParaRPr lang="en-US" altLang="ja-JP" sz="1200" b="1" u="sng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rgbClr val="008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★お楽しみ抽選会　詳細は、抽選券記載事項による</a:t>
            </a:r>
            <a:endParaRPr lang="en-US" altLang="ja-JP" sz="1200" dirty="0">
              <a:solidFill>
                <a:srgbClr val="008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 </a:t>
            </a:r>
          </a:p>
        </p:txBody>
      </p:sp>
    </p:spTree>
    <p:extLst>
      <p:ext uri="{BB962C8B-B14F-4D97-AF65-F5344CB8AC3E}">
        <p14:creationId xmlns:p14="http://schemas.microsoft.com/office/powerpoint/2010/main" val="45942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719</Words>
  <Application>Microsoft Office PowerPoint</Application>
  <PresentationFormat>A4 210 x 297 mm</PresentationFormat>
  <Paragraphs>121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HG丸ｺﾞｼｯｸM-PRO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公民館</dc:creator>
  <cp:lastModifiedBy>chomin samukawa</cp:lastModifiedBy>
  <cp:revision>242</cp:revision>
  <cp:lastPrinted>2024-02-26T05:52:17Z</cp:lastPrinted>
  <dcterms:created xsi:type="dcterms:W3CDTF">2014-12-20T01:46:46Z</dcterms:created>
  <dcterms:modified xsi:type="dcterms:W3CDTF">2024-03-05T23:14:31Z</dcterms:modified>
</cp:coreProperties>
</file>